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34"/>
  </p:notesMasterIdLst>
  <p:sldIdLst>
    <p:sldId id="256" r:id="rId2"/>
    <p:sldId id="273" r:id="rId3"/>
    <p:sldId id="258" r:id="rId4"/>
    <p:sldId id="275" r:id="rId5"/>
    <p:sldId id="276" r:id="rId6"/>
    <p:sldId id="277" r:id="rId7"/>
    <p:sldId id="278" r:id="rId8"/>
    <p:sldId id="260" r:id="rId9"/>
    <p:sldId id="280" r:id="rId10"/>
    <p:sldId id="261" r:id="rId11"/>
    <p:sldId id="281" r:id="rId12"/>
    <p:sldId id="282" r:id="rId13"/>
    <p:sldId id="285" r:id="rId14"/>
    <p:sldId id="264" r:id="rId15"/>
    <p:sldId id="267" r:id="rId16"/>
    <p:sldId id="265" r:id="rId17"/>
    <p:sldId id="283" r:id="rId18"/>
    <p:sldId id="266" r:id="rId19"/>
    <p:sldId id="286" r:id="rId20"/>
    <p:sldId id="269" r:id="rId21"/>
    <p:sldId id="284" r:id="rId22"/>
    <p:sldId id="270" r:id="rId23"/>
    <p:sldId id="287" r:id="rId24"/>
    <p:sldId id="288" r:id="rId25"/>
    <p:sldId id="272" r:id="rId26"/>
    <p:sldId id="289" r:id="rId27"/>
    <p:sldId id="290" r:id="rId28"/>
    <p:sldId id="291" r:id="rId29"/>
    <p:sldId id="292" r:id="rId30"/>
    <p:sldId id="293" r:id="rId31"/>
    <p:sldId id="294" r:id="rId32"/>
    <p:sldId id="295"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474" autoAdjust="0"/>
  </p:normalViewPr>
  <p:slideViewPr>
    <p:cSldViewPr snapToGrid="0" snapToObjects="1">
      <p:cViewPr varScale="1">
        <p:scale>
          <a:sx n="79" d="100"/>
          <a:sy n="79" d="100"/>
        </p:scale>
        <p:origin x="-194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5D46E0-15CD-6B46-8784-837AE25121A8}" type="doc">
      <dgm:prSet loTypeId="urn:microsoft.com/office/officeart/2008/layout/VerticalCurvedList" loCatId="" qsTypeId="urn:microsoft.com/office/officeart/2005/8/quickstyle/3D2" qsCatId="3D" csTypeId="urn:microsoft.com/office/officeart/2005/8/colors/accent0_3" csCatId="mainScheme" phldr="1"/>
      <dgm:spPr/>
      <dgm:t>
        <a:bodyPr/>
        <a:lstStyle/>
        <a:p>
          <a:endParaRPr lang="en-US"/>
        </a:p>
      </dgm:t>
    </dgm:pt>
    <dgm:pt modelId="{9984F29E-B9CA-4145-A2F8-41C5D86B1E1D}">
      <dgm:prSet phldrT="[Text]"/>
      <dgm:spPr/>
      <dgm:t>
        <a:bodyPr/>
        <a:lstStyle/>
        <a:p>
          <a:r>
            <a:rPr lang="en-US" dirty="0" smtClean="0"/>
            <a:t>Use cost estimates that are specific to our business</a:t>
          </a:r>
          <a:endParaRPr lang="en-US" dirty="0"/>
        </a:p>
      </dgm:t>
    </dgm:pt>
    <dgm:pt modelId="{E639326F-0324-8549-8D1B-8A2C8A8D0B63}" type="parTrans" cxnId="{60669964-0048-004E-96FE-C3381336B725}">
      <dgm:prSet/>
      <dgm:spPr/>
      <dgm:t>
        <a:bodyPr/>
        <a:lstStyle/>
        <a:p>
          <a:endParaRPr lang="en-US"/>
        </a:p>
      </dgm:t>
    </dgm:pt>
    <dgm:pt modelId="{CDE5C676-7B34-1042-96DA-66844182627C}" type="sibTrans" cxnId="{60669964-0048-004E-96FE-C3381336B725}">
      <dgm:prSet/>
      <dgm:spPr/>
      <dgm:t>
        <a:bodyPr/>
        <a:lstStyle/>
        <a:p>
          <a:endParaRPr lang="en-US"/>
        </a:p>
      </dgm:t>
    </dgm:pt>
    <dgm:pt modelId="{CA64E86B-1923-0944-8CDF-ADA3D966F0AE}">
      <dgm:prSet phldrT="[Text]"/>
      <dgm:spPr/>
      <dgm:t>
        <a:bodyPr/>
        <a:lstStyle/>
        <a:p>
          <a:r>
            <a:rPr lang="en-US" dirty="0" smtClean="0"/>
            <a:t>Can be tied to observable, identifiable events</a:t>
          </a:r>
          <a:endParaRPr lang="en-US" dirty="0"/>
        </a:p>
      </dgm:t>
    </dgm:pt>
    <dgm:pt modelId="{7D1FD723-EDD0-264F-83FB-1B6CE5787325}" type="parTrans" cxnId="{DFDDF19E-6CB2-524C-9DE3-41BB1DEF0A11}">
      <dgm:prSet/>
      <dgm:spPr/>
      <dgm:t>
        <a:bodyPr/>
        <a:lstStyle/>
        <a:p>
          <a:endParaRPr lang="en-US"/>
        </a:p>
      </dgm:t>
    </dgm:pt>
    <dgm:pt modelId="{1AEBD722-9E0A-4448-A58F-FF11E0C8624D}" type="sibTrans" cxnId="{DFDDF19E-6CB2-524C-9DE3-41BB1DEF0A11}">
      <dgm:prSet/>
      <dgm:spPr/>
      <dgm:t>
        <a:bodyPr/>
        <a:lstStyle/>
        <a:p>
          <a:endParaRPr lang="en-US"/>
        </a:p>
      </dgm:t>
    </dgm:pt>
    <dgm:pt modelId="{D00BA45E-3559-0E45-85BE-B1DF73060EBC}">
      <dgm:prSet phldrT="[Text]"/>
      <dgm:spPr/>
      <dgm:t>
        <a:bodyPr/>
        <a:lstStyle/>
        <a:p>
          <a:r>
            <a:rPr lang="en-US" dirty="0" smtClean="0"/>
            <a:t>Allows for experimenting with different scenarios</a:t>
          </a:r>
          <a:endParaRPr lang="en-US" dirty="0"/>
        </a:p>
      </dgm:t>
    </dgm:pt>
    <dgm:pt modelId="{C1267731-E1EB-4343-A3AE-5083006B9EFD}" type="parTrans" cxnId="{982642DE-E84A-9846-B8ED-163ABF2FF2AE}">
      <dgm:prSet/>
      <dgm:spPr/>
      <dgm:t>
        <a:bodyPr/>
        <a:lstStyle/>
        <a:p>
          <a:endParaRPr lang="en-US"/>
        </a:p>
      </dgm:t>
    </dgm:pt>
    <dgm:pt modelId="{6625B30B-FA8E-2747-B419-754565D79C0D}" type="sibTrans" cxnId="{982642DE-E84A-9846-B8ED-163ABF2FF2AE}">
      <dgm:prSet/>
      <dgm:spPr/>
      <dgm:t>
        <a:bodyPr/>
        <a:lstStyle/>
        <a:p>
          <a:endParaRPr lang="en-US"/>
        </a:p>
      </dgm:t>
    </dgm:pt>
    <dgm:pt modelId="{40A0A405-1319-0E41-B362-2AFAEF4C98B8}">
      <dgm:prSet/>
      <dgm:spPr/>
      <dgm:t>
        <a:bodyPr/>
        <a:lstStyle/>
        <a:p>
          <a:r>
            <a:rPr lang="en-US" dirty="0" smtClean="0"/>
            <a:t>Map to transfer options such as insurance, contractual obligations</a:t>
          </a:r>
          <a:endParaRPr lang="en-US" dirty="0"/>
        </a:p>
      </dgm:t>
    </dgm:pt>
    <dgm:pt modelId="{050758D5-1975-EB4C-94E0-F7880626539C}" type="parTrans" cxnId="{A8DA9CBA-0424-9045-AC99-AD8F75DC3215}">
      <dgm:prSet/>
      <dgm:spPr/>
      <dgm:t>
        <a:bodyPr/>
        <a:lstStyle/>
        <a:p>
          <a:endParaRPr lang="en-US"/>
        </a:p>
      </dgm:t>
    </dgm:pt>
    <dgm:pt modelId="{2FFF09C8-785B-8C4E-A882-59D3F00DA3D6}" type="sibTrans" cxnId="{A8DA9CBA-0424-9045-AC99-AD8F75DC3215}">
      <dgm:prSet/>
      <dgm:spPr/>
      <dgm:t>
        <a:bodyPr/>
        <a:lstStyle/>
        <a:p>
          <a:endParaRPr lang="en-US"/>
        </a:p>
      </dgm:t>
    </dgm:pt>
    <dgm:pt modelId="{703EF585-6E1F-6B40-B627-A4DCCF0AF32F}">
      <dgm:prSet/>
      <dgm:spPr/>
      <dgm:t>
        <a:bodyPr/>
        <a:lstStyle/>
        <a:p>
          <a:r>
            <a:rPr lang="en-US" dirty="0" smtClean="0"/>
            <a:t>Broaden conversation from monetary cost to business impact</a:t>
          </a:r>
          <a:endParaRPr lang="en-US" dirty="0"/>
        </a:p>
      </dgm:t>
    </dgm:pt>
    <dgm:pt modelId="{767985FA-3C6E-B04F-BDF6-6A92C92586E3}" type="parTrans" cxnId="{717CD066-2DD7-6A4E-A09F-D53411D69DE8}">
      <dgm:prSet/>
      <dgm:spPr/>
      <dgm:t>
        <a:bodyPr/>
        <a:lstStyle/>
        <a:p>
          <a:endParaRPr lang="en-US"/>
        </a:p>
      </dgm:t>
    </dgm:pt>
    <dgm:pt modelId="{1100BA40-7A7A-BB47-A793-DAFB86160826}" type="sibTrans" cxnId="{717CD066-2DD7-6A4E-A09F-D53411D69DE8}">
      <dgm:prSet/>
      <dgm:spPr/>
      <dgm:t>
        <a:bodyPr/>
        <a:lstStyle/>
        <a:p>
          <a:endParaRPr lang="en-US"/>
        </a:p>
      </dgm:t>
    </dgm:pt>
    <dgm:pt modelId="{32FDF075-A8CE-FE4F-A208-7409B0A4F879}" type="pres">
      <dgm:prSet presAssocID="{D85D46E0-15CD-6B46-8784-837AE25121A8}" presName="Name0" presStyleCnt="0">
        <dgm:presLayoutVars>
          <dgm:chMax val="7"/>
          <dgm:chPref val="7"/>
          <dgm:dir/>
        </dgm:presLayoutVars>
      </dgm:prSet>
      <dgm:spPr/>
      <dgm:t>
        <a:bodyPr/>
        <a:lstStyle/>
        <a:p>
          <a:endParaRPr lang="en-US"/>
        </a:p>
      </dgm:t>
    </dgm:pt>
    <dgm:pt modelId="{A4461C1E-9D75-6B47-AA32-8817454CCAAD}" type="pres">
      <dgm:prSet presAssocID="{D85D46E0-15CD-6B46-8784-837AE25121A8}" presName="Name1" presStyleCnt="0"/>
      <dgm:spPr/>
    </dgm:pt>
    <dgm:pt modelId="{2813C8B3-0227-4946-8FF2-A4D8E77D9B3B}" type="pres">
      <dgm:prSet presAssocID="{D85D46E0-15CD-6B46-8784-837AE25121A8}" presName="cycle" presStyleCnt="0"/>
      <dgm:spPr/>
    </dgm:pt>
    <dgm:pt modelId="{C1B8A5CF-229B-5340-9DD2-285B23C87BE3}" type="pres">
      <dgm:prSet presAssocID="{D85D46E0-15CD-6B46-8784-837AE25121A8}" presName="srcNode" presStyleLbl="node1" presStyleIdx="0" presStyleCnt="5"/>
      <dgm:spPr/>
    </dgm:pt>
    <dgm:pt modelId="{9CE7430F-9195-AF40-B50D-4CBCB9213169}" type="pres">
      <dgm:prSet presAssocID="{D85D46E0-15CD-6B46-8784-837AE25121A8}" presName="conn" presStyleLbl="parChTrans1D2" presStyleIdx="0" presStyleCnt="1"/>
      <dgm:spPr/>
      <dgm:t>
        <a:bodyPr/>
        <a:lstStyle/>
        <a:p>
          <a:endParaRPr lang="en-US"/>
        </a:p>
      </dgm:t>
    </dgm:pt>
    <dgm:pt modelId="{3F7F0C6B-E0F5-CF43-8079-FE19B7F344FA}" type="pres">
      <dgm:prSet presAssocID="{D85D46E0-15CD-6B46-8784-837AE25121A8}" presName="extraNode" presStyleLbl="node1" presStyleIdx="0" presStyleCnt="5"/>
      <dgm:spPr/>
    </dgm:pt>
    <dgm:pt modelId="{D6A469DC-BEB4-7C4E-89DE-F4167A4841CE}" type="pres">
      <dgm:prSet presAssocID="{D85D46E0-15CD-6B46-8784-837AE25121A8}" presName="dstNode" presStyleLbl="node1" presStyleIdx="0" presStyleCnt="5"/>
      <dgm:spPr/>
    </dgm:pt>
    <dgm:pt modelId="{2A22D214-45AF-E147-AEA1-53170BA48220}" type="pres">
      <dgm:prSet presAssocID="{9984F29E-B9CA-4145-A2F8-41C5D86B1E1D}" presName="text_1" presStyleLbl="node1" presStyleIdx="0" presStyleCnt="5">
        <dgm:presLayoutVars>
          <dgm:bulletEnabled val="1"/>
        </dgm:presLayoutVars>
      </dgm:prSet>
      <dgm:spPr/>
      <dgm:t>
        <a:bodyPr/>
        <a:lstStyle/>
        <a:p>
          <a:endParaRPr lang="en-US"/>
        </a:p>
      </dgm:t>
    </dgm:pt>
    <dgm:pt modelId="{49A23F3F-8549-0444-B6E3-8D9F1F7A44FF}" type="pres">
      <dgm:prSet presAssocID="{9984F29E-B9CA-4145-A2F8-41C5D86B1E1D}" presName="accent_1" presStyleCnt="0"/>
      <dgm:spPr/>
    </dgm:pt>
    <dgm:pt modelId="{7ABABE76-4E6D-D84B-A479-D20E6677BBC9}" type="pres">
      <dgm:prSet presAssocID="{9984F29E-B9CA-4145-A2F8-41C5D86B1E1D}" presName="accentRepeatNode" presStyleLbl="solidFgAcc1" presStyleIdx="0" presStyleCnt="5"/>
      <dgm:spPr/>
    </dgm:pt>
    <dgm:pt modelId="{5484765F-A878-9C40-BEC1-F62BC81E869A}" type="pres">
      <dgm:prSet presAssocID="{CA64E86B-1923-0944-8CDF-ADA3D966F0AE}" presName="text_2" presStyleLbl="node1" presStyleIdx="1" presStyleCnt="5">
        <dgm:presLayoutVars>
          <dgm:bulletEnabled val="1"/>
        </dgm:presLayoutVars>
      </dgm:prSet>
      <dgm:spPr/>
      <dgm:t>
        <a:bodyPr/>
        <a:lstStyle/>
        <a:p>
          <a:endParaRPr lang="en-US"/>
        </a:p>
      </dgm:t>
    </dgm:pt>
    <dgm:pt modelId="{E8A8682B-4746-8F49-B9AD-C50C1D9BFB72}" type="pres">
      <dgm:prSet presAssocID="{CA64E86B-1923-0944-8CDF-ADA3D966F0AE}" presName="accent_2" presStyleCnt="0"/>
      <dgm:spPr/>
    </dgm:pt>
    <dgm:pt modelId="{3624EC06-4194-924B-A320-137C8F90C353}" type="pres">
      <dgm:prSet presAssocID="{CA64E86B-1923-0944-8CDF-ADA3D966F0AE}" presName="accentRepeatNode" presStyleLbl="solidFgAcc1" presStyleIdx="1" presStyleCnt="5"/>
      <dgm:spPr/>
    </dgm:pt>
    <dgm:pt modelId="{568E3850-E476-0241-A10C-57D9F8EB90A1}" type="pres">
      <dgm:prSet presAssocID="{D00BA45E-3559-0E45-85BE-B1DF73060EBC}" presName="text_3" presStyleLbl="node1" presStyleIdx="2" presStyleCnt="5">
        <dgm:presLayoutVars>
          <dgm:bulletEnabled val="1"/>
        </dgm:presLayoutVars>
      </dgm:prSet>
      <dgm:spPr/>
      <dgm:t>
        <a:bodyPr/>
        <a:lstStyle/>
        <a:p>
          <a:endParaRPr lang="en-US"/>
        </a:p>
      </dgm:t>
    </dgm:pt>
    <dgm:pt modelId="{D9361812-41C0-CE4D-B905-AD8736588516}" type="pres">
      <dgm:prSet presAssocID="{D00BA45E-3559-0E45-85BE-B1DF73060EBC}" presName="accent_3" presStyleCnt="0"/>
      <dgm:spPr/>
    </dgm:pt>
    <dgm:pt modelId="{597DC6F2-70FB-CC4C-8416-18C228436E9D}" type="pres">
      <dgm:prSet presAssocID="{D00BA45E-3559-0E45-85BE-B1DF73060EBC}" presName="accentRepeatNode" presStyleLbl="solidFgAcc1" presStyleIdx="2" presStyleCnt="5"/>
      <dgm:spPr/>
    </dgm:pt>
    <dgm:pt modelId="{F13F6812-95B8-0145-84DE-6E552E098436}" type="pres">
      <dgm:prSet presAssocID="{40A0A405-1319-0E41-B362-2AFAEF4C98B8}" presName="text_4" presStyleLbl="node1" presStyleIdx="3" presStyleCnt="5">
        <dgm:presLayoutVars>
          <dgm:bulletEnabled val="1"/>
        </dgm:presLayoutVars>
      </dgm:prSet>
      <dgm:spPr/>
      <dgm:t>
        <a:bodyPr/>
        <a:lstStyle/>
        <a:p>
          <a:endParaRPr lang="en-US"/>
        </a:p>
      </dgm:t>
    </dgm:pt>
    <dgm:pt modelId="{1672F98A-358C-8746-AFA5-31C4C0AA0181}" type="pres">
      <dgm:prSet presAssocID="{40A0A405-1319-0E41-B362-2AFAEF4C98B8}" presName="accent_4" presStyleCnt="0"/>
      <dgm:spPr/>
    </dgm:pt>
    <dgm:pt modelId="{A326ABFE-73C4-0844-9C94-1D6D595FEE31}" type="pres">
      <dgm:prSet presAssocID="{40A0A405-1319-0E41-B362-2AFAEF4C98B8}" presName="accentRepeatNode" presStyleLbl="solidFgAcc1" presStyleIdx="3" presStyleCnt="5"/>
      <dgm:spPr/>
    </dgm:pt>
    <dgm:pt modelId="{15C448CD-D942-A94A-BCE4-03F265DD40E1}" type="pres">
      <dgm:prSet presAssocID="{703EF585-6E1F-6B40-B627-A4DCCF0AF32F}" presName="text_5" presStyleLbl="node1" presStyleIdx="4" presStyleCnt="5">
        <dgm:presLayoutVars>
          <dgm:bulletEnabled val="1"/>
        </dgm:presLayoutVars>
      </dgm:prSet>
      <dgm:spPr/>
      <dgm:t>
        <a:bodyPr/>
        <a:lstStyle/>
        <a:p>
          <a:endParaRPr lang="en-US"/>
        </a:p>
      </dgm:t>
    </dgm:pt>
    <dgm:pt modelId="{733C1B7D-116C-3142-B25C-C7758D74D720}" type="pres">
      <dgm:prSet presAssocID="{703EF585-6E1F-6B40-B627-A4DCCF0AF32F}" presName="accent_5" presStyleCnt="0"/>
      <dgm:spPr/>
    </dgm:pt>
    <dgm:pt modelId="{E93C27C7-F573-7A40-82FD-E804618CD671}" type="pres">
      <dgm:prSet presAssocID="{703EF585-6E1F-6B40-B627-A4DCCF0AF32F}" presName="accentRepeatNode" presStyleLbl="solidFgAcc1" presStyleIdx="4" presStyleCnt="5"/>
      <dgm:spPr/>
    </dgm:pt>
  </dgm:ptLst>
  <dgm:cxnLst>
    <dgm:cxn modelId="{A8DA9CBA-0424-9045-AC99-AD8F75DC3215}" srcId="{D85D46E0-15CD-6B46-8784-837AE25121A8}" destId="{40A0A405-1319-0E41-B362-2AFAEF4C98B8}" srcOrd="3" destOrd="0" parTransId="{050758D5-1975-EB4C-94E0-F7880626539C}" sibTransId="{2FFF09C8-785B-8C4E-A882-59D3F00DA3D6}"/>
    <dgm:cxn modelId="{370B9285-1E93-1848-92C2-389B01D42CEC}" type="presOf" srcId="{9984F29E-B9CA-4145-A2F8-41C5D86B1E1D}" destId="{2A22D214-45AF-E147-AEA1-53170BA48220}" srcOrd="0" destOrd="0" presId="urn:microsoft.com/office/officeart/2008/layout/VerticalCurvedList"/>
    <dgm:cxn modelId="{717CD066-2DD7-6A4E-A09F-D53411D69DE8}" srcId="{D85D46E0-15CD-6B46-8784-837AE25121A8}" destId="{703EF585-6E1F-6B40-B627-A4DCCF0AF32F}" srcOrd="4" destOrd="0" parTransId="{767985FA-3C6E-B04F-BDF6-6A92C92586E3}" sibTransId="{1100BA40-7A7A-BB47-A793-DAFB86160826}"/>
    <dgm:cxn modelId="{982642DE-E84A-9846-B8ED-163ABF2FF2AE}" srcId="{D85D46E0-15CD-6B46-8784-837AE25121A8}" destId="{D00BA45E-3559-0E45-85BE-B1DF73060EBC}" srcOrd="2" destOrd="0" parTransId="{C1267731-E1EB-4343-A3AE-5083006B9EFD}" sibTransId="{6625B30B-FA8E-2747-B419-754565D79C0D}"/>
    <dgm:cxn modelId="{E61D3C8D-F764-B049-BA2A-84A6E395B44D}" type="presOf" srcId="{D85D46E0-15CD-6B46-8784-837AE25121A8}" destId="{32FDF075-A8CE-FE4F-A208-7409B0A4F879}" srcOrd="0" destOrd="0" presId="urn:microsoft.com/office/officeart/2008/layout/VerticalCurvedList"/>
    <dgm:cxn modelId="{15FEF9BB-4797-4E43-90A6-439FE1E30690}" type="presOf" srcId="{D00BA45E-3559-0E45-85BE-B1DF73060EBC}" destId="{568E3850-E476-0241-A10C-57D9F8EB90A1}" srcOrd="0" destOrd="0" presId="urn:microsoft.com/office/officeart/2008/layout/VerticalCurvedList"/>
    <dgm:cxn modelId="{DFDDF19E-6CB2-524C-9DE3-41BB1DEF0A11}" srcId="{D85D46E0-15CD-6B46-8784-837AE25121A8}" destId="{CA64E86B-1923-0944-8CDF-ADA3D966F0AE}" srcOrd="1" destOrd="0" parTransId="{7D1FD723-EDD0-264F-83FB-1B6CE5787325}" sibTransId="{1AEBD722-9E0A-4448-A58F-FF11E0C8624D}"/>
    <dgm:cxn modelId="{6F8C39A6-05C5-4C40-BF98-81B6F38924B3}" type="presOf" srcId="{CDE5C676-7B34-1042-96DA-66844182627C}" destId="{9CE7430F-9195-AF40-B50D-4CBCB9213169}" srcOrd="0" destOrd="0" presId="urn:microsoft.com/office/officeart/2008/layout/VerticalCurvedList"/>
    <dgm:cxn modelId="{53FF1949-2501-164C-832E-7D16CA63D98E}" type="presOf" srcId="{703EF585-6E1F-6B40-B627-A4DCCF0AF32F}" destId="{15C448CD-D942-A94A-BCE4-03F265DD40E1}" srcOrd="0" destOrd="0" presId="urn:microsoft.com/office/officeart/2008/layout/VerticalCurvedList"/>
    <dgm:cxn modelId="{60669964-0048-004E-96FE-C3381336B725}" srcId="{D85D46E0-15CD-6B46-8784-837AE25121A8}" destId="{9984F29E-B9CA-4145-A2F8-41C5D86B1E1D}" srcOrd="0" destOrd="0" parTransId="{E639326F-0324-8549-8D1B-8A2C8A8D0B63}" sibTransId="{CDE5C676-7B34-1042-96DA-66844182627C}"/>
    <dgm:cxn modelId="{A0B6F484-00A0-CE41-9D25-D1B52D219494}" type="presOf" srcId="{CA64E86B-1923-0944-8CDF-ADA3D966F0AE}" destId="{5484765F-A878-9C40-BEC1-F62BC81E869A}" srcOrd="0" destOrd="0" presId="urn:microsoft.com/office/officeart/2008/layout/VerticalCurvedList"/>
    <dgm:cxn modelId="{FCA6285F-254E-4242-991D-341B74FA1AC5}" type="presOf" srcId="{40A0A405-1319-0E41-B362-2AFAEF4C98B8}" destId="{F13F6812-95B8-0145-84DE-6E552E098436}" srcOrd="0" destOrd="0" presId="urn:microsoft.com/office/officeart/2008/layout/VerticalCurvedList"/>
    <dgm:cxn modelId="{6C30B835-8175-0848-9E59-3133C41DEC0F}" type="presParOf" srcId="{32FDF075-A8CE-FE4F-A208-7409B0A4F879}" destId="{A4461C1E-9D75-6B47-AA32-8817454CCAAD}" srcOrd="0" destOrd="0" presId="urn:microsoft.com/office/officeart/2008/layout/VerticalCurvedList"/>
    <dgm:cxn modelId="{7C293517-42B1-1D4C-8341-C799C74753BF}" type="presParOf" srcId="{A4461C1E-9D75-6B47-AA32-8817454CCAAD}" destId="{2813C8B3-0227-4946-8FF2-A4D8E77D9B3B}" srcOrd="0" destOrd="0" presId="urn:microsoft.com/office/officeart/2008/layout/VerticalCurvedList"/>
    <dgm:cxn modelId="{93D49445-D350-0747-BD49-6BD6DE12860E}" type="presParOf" srcId="{2813C8B3-0227-4946-8FF2-A4D8E77D9B3B}" destId="{C1B8A5CF-229B-5340-9DD2-285B23C87BE3}" srcOrd="0" destOrd="0" presId="urn:microsoft.com/office/officeart/2008/layout/VerticalCurvedList"/>
    <dgm:cxn modelId="{D7DAE136-4327-6C41-978B-93E74313F224}" type="presParOf" srcId="{2813C8B3-0227-4946-8FF2-A4D8E77D9B3B}" destId="{9CE7430F-9195-AF40-B50D-4CBCB9213169}" srcOrd="1" destOrd="0" presId="urn:microsoft.com/office/officeart/2008/layout/VerticalCurvedList"/>
    <dgm:cxn modelId="{53310BAE-F6F6-7B4E-903F-45D6AFCF4A02}" type="presParOf" srcId="{2813C8B3-0227-4946-8FF2-A4D8E77D9B3B}" destId="{3F7F0C6B-E0F5-CF43-8079-FE19B7F344FA}" srcOrd="2" destOrd="0" presId="urn:microsoft.com/office/officeart/2008/layout/VerticalCurvedList"/>
    <dgm:cxn modelId="{DDCEEE4D-6835-AA4B-B658-8854C0973418}" type="presParOf" srcId="{2813C8B3-0227-4946-8FF2-A4D8E77D9B3B}" destId="{D6A469DC-BEB4-7C4E-89DE-F4167A4841CE}" srcOrd="3" destOrd="0" presId="urn:microsoft.com/office/officeart/2008/layout/VerticalCurvedList"/>
    <dgm:cxn modelId="{161AD429-02A0-3041-9492-DCB28750682A}" type="presParOf" srcId="{A4461C1E-9D75-6B47-AA32-8817454CCAAD}" destId="{2A22D214-45AF-E147-AEA1-53170BA48220}" srcOrd="1" destOrd="0" presId="urn:microsoft.com/office/officeart/2008/layout/VerticalCurvedList"/>
    <dgm:cxn modelId="{CBF1EFC0-3696-CF47-9383-E15D6E14C8A4}" type="presParOf" srcId="{A4461C1E-9D75-6B47-AA32-8817454CCAAD}" destId="{49A23F3F-8549-0444-B6E3-8D9F1F7A44FF}" srcOrd="2" destOrd="0" presId="urn:microsoft.com/office/officeart/2008/layout/VerticalCurvedList"/>
    <dgm:cxn modelId="{D0198F2C-F632-1444-B4B7-5DA5A2559DE1}" type="presParOf" srcId="{49A23F3F-8549-0444-B6E3-8D9F1F7A44FF}" destId="{7ABABE76-4E6D-D84B-A479-D20E6677BBC9}" srcOrd="0" destOrd="0" presId="urn:microsoft.com/office/officeart/2008/layout/VerticalCurvedList"/>
    <dgm:cxn modelId="{F6D3F87C-C1A7-374A-A6D4-AA921995172A}" type="presParOf" srcId="{A4461C1E-9D75-6B47-AA32-8817454CCAAD}" destId="{5484765F-A878-9C40-BEC1-F62BC81E869A}" srcOrd="3" destOrd="0" presId="urn:microsoft.com/office/officeart/2008/layout/VerticalCurvedList"/>
    <dgm:cxn modelId="{098986FA-D3C4-584A-967E-8945C51B02C3}" type="presParOf" srcId="{A4461C1E-9D75-6B47-AA32-8817454CCAAD}" destId="{E8A8682B-4746-8F49-B9AD-C50C1D9BFB72}" srcOrd="4" destOrd="0" presId="urn:microsoft.com/office/officeart/2008/layout/VerticalCurvedList"/>
    <dgm:cxn modelId="{B313AFB3-572A-F044-8E9E-7390A9BE210F}" type="presParOf" srcId="{E8A8682B-4746-8F49-B9AD-C50C1D9BFB72}" destId="{3624EC06-4194-924B-A320-137C8F90C353}" srcOrd="0" destOrd="0" presId="urn:microsoft.com/office/officeart/2008/layout/VerticalCurvedList"/>
    <dgm:cxn modelId="{90448BF3-E656-5A4A-95B3-E09FBE3D09BC}" type="presParOf" srcId="{A4461C1E-9D75-6B47-AA32-8817454CCAAD}" destId="{568E3850-E476-0241-A10C-57D9F8EB90A1}" srcOrd="5" destOrd="0" presId="urn:microsoft.com/office/officeart/2008/layout/VerticalCurvedList"/>
    <dgm:cxn modelId="{92A6AF79-E641-454E-8BA1-C096C8637979}" type="presParOf" srcId="{A4461C1E-9D75-6B47-AA32-8817454CCAAD}" destId="{D9361812-41C0-CE4D-B905-AD8736588516}" srcOrd="6" destOrd="0" presId="urn:microsoft.com/office/officeart/2008/layout/VerticalCurvedList"/>
    <dgm:cxn modelId="{936AFCA0-8356-DA4E-B0E1-ACFE760A971E}" type="presParOf" srcId="{D9361812-41C0-CE4D-B905-AD8736588516}" destId="{597DC6F2-70FB-CC4C-8416-18C228436E9D}" srcOrd="0" destOrd="0" presId="urn:microsoft.com/office/officeart/2008/layout/VerticalCurvedList"/>
    <dgm:cxn modelId="{EA5522DA-EBB2-AB41-8DF2-5BEF9C7544C3}" type="presParOf" srcId="{A4461C1E-9D75-6B47-AA32-8817454CCAAD}" destId="{F13F6812-95B8-0145-84DE-6E552E098436}" srcOrd="7" destOrd="0" presId="urn:microsoft.com/office/officeart/2008/layout/VerticalCurvedList"/>
    <dgm:cxn modelId="{45D2BE29-6AD9-E94D-BEF1-2795B670A3B9}" type="presParOf" srcId="{A4461C1E-9D75-6B47-AA32-8817454CCAAD}" destId="{1672F98A-358C-8746-AFA5-31C4C0AA0181}" srcOrd="8" destOrd="0" presId="urn:microsoft.com/office/officeart/2008/layout/VerticalCurvedList"/>
    <dgm:cxn modelId="{857ACF76-4C70-4246-94E2-D1EB354B4FAE}" type="presParOf" srcId="{1672F98A-358C-8746-AFA5-31C4C0AA0181}" destId="{A326ABFE-73C4-0844-9C94-1D6D595FEE31}" srcOrd="0" destOrd="0" presId="urn:microsoft.com/office/officeart/2008/layout/VerticalCurvedList"/>
    <dgm:cxn modelId="{D10CF093-F029-4D4E-8401-91C54C01B186}" type="presParOf" srcId="{A4461C1E-9D75-6B47-AA32-8817454CCAAD}" destId="{15C448CD-D942-A94A-BCE4-03F265DD40E1}" srcOrd="9" destOrd="0" presId="urn:microsoft.com/office/officeart/2008/layout/VerticalCurvedList"/>
    <dgm:cxn modelId="{F73214A2-2416-F842-AFF7-521B0051902E}" type="presParOf" srcId="{A4461C1E-9D75-6B47-AA32-8817454CCAAD}" destId="{733C1B7D-116C-3142-B25C-C7758D74D720}" srcOrd="10" destOrd="0" presId="urn:microsoft.com/office/officeart/2008/layout/VerticalCurvedList"/>
    <dgm:cxn modelId="{FD5F8675-A81B-A640-A7D8-416C105D8F9B}" type="presParOf" srcId="{733C1B7D-116C-3142-B25C-C7758D74D720}" destId="{E93C27C7-F573-7A40-82FD-E804618CD671}" srcOrd="0" destOrd="0" presId="urn:microsoft.com/office/officeart/2008/layout/VerticalCurvedList"/>
  </dgm:cxnLst>
  <dgm:bg/>
  <dgm:whole>
    <a:ln w="38100" cap="sq" cmpd="dbl"/>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3CF3BD-C9D5-374B-8874-19C21D3D4885}" type="doc">
      <dgm:prSet loTypeId="urn:microsoft.com/office/officeart/2005/8/layout/radial2" loCatId="" qsTypeId="urn:microsoft.com/office/officeart/2005/8/quickstyle/simple3" qsCatId="simple" csTypeId="urn:microsoft.com/office/officeart/2005/8/colors/accent1_2" csCatId="accent1" phldr="1"/>
      <dgm:spPr/>
      <dgm:t>
        <a:bodyPr/>
        <a:lstStyle/>
        <a:p>
          <a:endParaRPr lang="en-US"/>
        </a:p>
      </dgm:t>
    </dgm:pt>
    <dgm:pt modelId="{1803F138-CE7E-D74F-8AA2-8CD9D744D6AB}">
      <dgm:prSet phldrT="[Text]"/>
      <dgm:spPr/>
      <dgm:t>
        <a:bodyPr/>
        <a:lstStyle/>
        <a:p>
          <a:r>
            <a:rPr lang="en-US" dirty="0" smtClean="0"/>
            <a:t>Respond</a:t>
          </a:r>
          <a:endParaRPr lang="en-US" dirty="0"/>
        </a:p>
      </dgm:t>
    </dgm:pt>
    <dgm:pt modelId="{9E00A1EA-8040-644F-9D84-71FED7A5CA9E}" type="parTrans" cxnId="{639998A3-3982-FD42-B7DB-B88D0C7544F8}">
      <dgm:prSet/>
      <dgm:spPr/>
      <dgm:t>
        <a:bodyPr/>
        <a:lstStyle/>
        <a:p>
          <a:endParaRPr lang="en-US"/>
        </a:p>
      </dgm:t>
    </dgm:pt>
    <dgm:pt modelId="{502F3AD5-584C-C045-8C24-884034FA67B0}" type="sibTrans" cxnId="{639998A3-3982-FD42-B7DB-B88D0C7544F8}">
      <dgm:prSet/>
      <dgm:spPr/>
      <dgm:t>
        <a:bodyPr/>
        <a:lstStyle/>
        <a:p>
          <a:endParaRPr lang="en-US"/>
        </a:p>
      </dgm:t>
    </dgm:pt>
    <dgm:pt modelId="{760D4A4B-B1CF-F84E-A7E1-361687A4C8D1}">
      <dgm:prSet phldrT="[Text]"/>
      <dgm:spPr/>
      <dgm:t>
        <a:bodyPr/>
        <a:lstStyle/>
        <a:p>
          <a:r>
            <a:rPr lang="en-US" dirty="0" smtClean="0"/>
            <a:t>Clean up</a:t>
          </a:r>
          <a:endParaRPr lang="en-US" dirty="0"/>
        </a:p>
      </dgm:t>
    </dgm:pt>
    <dgm:pt modelId="{72AE76C2-7E88-A94A-AB63-5617BE745F63}" type="parTrans" cxnId="{5AEDA4D0-99B0-AC45-862E-9D18738BEF1D}">
      <dgm:prSet/>
      <dgm:spPr/>
      <dgm:t>
        <a:bodyPr/>
        <a:lstStyle/>
        <a:p>
          <a:endParaRPr lang="en-US"/>
        </a:p>
      </dgm:t>
    </dgm:pt>
    <dgm:pt modelId="{583AB367-277B-D640-A6E0-C81AE7064E90}" type="sibTrans" cxnId="{5AEDA4D0-99B0-AC45-862E-9D18738BEF1D}">
      <dgm:prSet/>
      <dgm:spPr/>
      <dgm:t>
        <a:bodyPr/>
        <a:lstStyle/>
        <a:p>
          <a:endParaRPr lang="en-US"/>
        </a:p>
      </dgm:t>
    </dgm:pt>
    <dgm:pt modelId="{673EE514-2B65-B242-AA26-F859B398E661}">
      <dgm:prSet phldrT="[Text]"/>
      <dgm:spPr/>
      <dgm:t>
        <a:bodyPr/>
        <a:lstStyle/>
        <a:p>
          <a:r>
            <a:rPr lang="en-US" dirty="0" smtClean="0"/>
            <a:t>Replacement</a:t>
          </a:r>
          <a:endParaRPr lang="en-US" dirty="0"/>
        </a:p>
      </dgm:t>
    </dgm:pt>
    <dgm:pt modelId="{E662586A-378B-7E4F-ADE8-6D6426921427}" type="parTrans" cxnId="{13290B9E-AAA6-3340-96BF-8689E65E5ABB}">
      <dgm:prSet/>
      <dgm:spPr/>
      <dgm:t>
        <a:bodyPr/>
        <a:lstStyle/>
        <a:p>
          <a:endParaRPr lang="en-US"/>
        </a:p>
      </dgm:t>
    </dgm:pt>
    <dgm:pt modelId="{EAEB91F8-1555-344E-B8A8-9A9C8AE3789A}" type="sibTrans" cxnId="{13290B9E-AAA6-3340-96BF-8689E65E5ABB}">
      <dgm:prSet/>
      <dgm:spPr/>
      <dgm:t>
        <a:bodyPr/>
        <a:lstStyle/>
        <a:p>
          <a:endParaRPr lang="en-US"/>
        </a:p>
      </dgm:t>
    </dgm:pt>
    <dgm:pt modelId="{24C3C8FA-0AED-2F4C-9396-09991A59B183}">
      <dgm:prSet phldrT="[Text]"/>
      <dgm:spPr/>
      <dgm:t>
        <a:bodyPr/>
        <a:lstStyle/>
        <a:p>
          <a:r>
            <a:rPr lang="en-US" dirty="0" smtClean="0"/>
            <a:t>Diversion</a:t>
          </a:r>
          <a:endParaRPr lang="en-US" dirty="0"/>
        </a:p>
      </dgm:t>
    </dgm:pt>
    <dgm:pt modelId="{4DC1BDC3-2817-B44B-9947-F98D32F52336}" type="parTrans" cxnId="{558F3A68-0C3A-9748-AB97-843636FAC81B}">
      <dgm:prSet/>
      <dgm:spPr/>
      <dgm:t>
        <a:bodyPr/>
        <a:lstStyle/>
        <a:p>
          <a:endParaRPr lang="en-US"/>
        </a:p>
      </dgm:t>
    </dgm:pt>
    <dgm:pt modelId="{B2D458DA-32CD-2F4F-A834-8BC8EBDB5515}" type="sibTrans" cxnId="{558F3A68-0C3A-9748-AB97-843636FAC81B}">
      <dgm:prSet/>
      <dgm:spPr/>
      <dgm:t>
        <a:bodyPr/>
        <a:lstStyle/>
        <a:p>
          <a:endParaRPr lang="en-US"/>
        </a:p>
      </dgm:t>
    </dgm:pt>
    <dgm:pt modelId="{05D62670-890B-9646-9FAA-B5270B23927B}">
      <dgm:prSet phldrT="[Text]"/>
      <dgm:spPr/>
      <dgm:t>
        <a:bodyPr/>
        <a:lstStyle/>
        <a:p>
          <a:r>
            <a:rPr lang="en-US" dirty="0" smtClean="0"/>
            <a:t>Time</a:t>
          </a:r>
          <a:endParaRPr lang="en-US" dirty="0"/>
        </a:p>
      </dgm:t>
    </dgm:pt>
    <dgm:pt modelId="{EFFA348C-0DEF-E044-A578-FD410697D5CA}" type="parTrans" cxnId="{66588068-7A6E-C94C-90EC-79C62F2DFC58}">
      <dgm:prSet/>
      <dgm:spPr/>
      <dgm:t>
        <a:bodyPr/>
        <a:lstStyle/>
        <a:p>
          <a:endParaRPr lang="en-US"/>
        </a:p>
      </dgm:t>
    </dgm:pt>
    <dgm:pt modelId="{7864A090-FBF0-0E4B-B212-6CD4E69B2A1F}" type="sibTrans" cxnId="{66588068-7A6E-C94C-90EC-79C62F2DFC58}">
      <dgm:prSet/>
      <dgm:spPr/>
      <dgm:t>
        <a:bodyPr/>
        <a:lstStyle/>
        <a:p>
          <a:endParaRPr lang="en-US"/>
        </a:p>
      </dgm:t>
    </dgm:pt>
    <dgm:pt modelId="{DE1AC094-7B99-2242-BC41-B918FBC51EB9}">
      <dgm:prSet phldrT="[Text]"/>
      <dgm:spPr/>
      <dgm:t>
        <a:bodyPr/>
        <a:lstStyle/>
        <a:p>
          <a:r>
            <a:rPr lang="en-US" dirty="0" smtClean="0"/>
            <a:t>Resources</a:t>
          </a:r>
          <a:endParaRPr lang="en-US" dirty="0"/>
        </a:p>
      </dgm:t>
    </dgm:pt>
    <dgm:pt modelId="{BF431247-AB4E-174F-8827-8063049B2289}" type="parTrans" cxnId="{A33E9F58-9BC5-8F48-920E-BAB48B1630A8}">
      <dgm:prSet/>
      <dgm:spPr/>
      <dgm:t>
        <a:bodyPr/>
        <a:lstStyle/>
        <a:p>
          <a:endParaRPr lang="en-US"/>
        </a:p>
      </dgm:t>
    </dgm:pt>
    <dgm:pt modelId="{C70D1DCB-3BD8-2148-A0B5-5FB4E6C4C8EE}" type="sibTrans" cxnId="{A33E9F58-9BC5-8F48-920E-BAB48B1630A8}">
      <dgm:prSet/>
      <dgm:spPr/>
      <dgm:t>
        <a:bodyPr/>
        <a:lstStyle/>
        <a:p>
          <a:endParaRPr lang="en-US"/>
        </a:p>
      </dgm:t>
    </dgm:pt>
    <dgm:pt modelId="{4087806D-5BC2-C54D-A42E-A9324DE37843}">
      <dgm:prSet phldrT="[Text]"/>
      <dgm:spPr/>
      <dgm:t>
        <a:bodyPr/>
        <a:lstStyle/>
        <a:p>
          <a:r>
            <a:rPr lang="en-US" dirty="0" smtClean="0"/>
            <a:t>Consequences</a:t>
          </a:r>
          <a:endParaRPr lang="en-US" dirty="0"/>
        </a:p>
      </dgm:t>
    </dgm:pt>
    <dgm:pt modelId="{5599D048-26D1-0747-A63F-809C5AEAD8BE}" type="parTrans" cxnId="{40BA4806-74C5-AB4D-9491-74C1D25328F7}">
      <dgm:prSet/>
      <dgm:spPr/>
      <dgm:t>
        <a:bodyPr/>
        <a:lstStyle/>
        <a:p>
          <a:endParaRPr lang="en-US"/>
        </a:p>
      </dgm:t>
    </dgm:pt>
    <dgm:pt modelId="{C271261D-3403-0145-8F59-EC1003AF4441}" type="sibTrans" cxnId="{40BA4806-74C5-AB4D-9491-74C1D25328F7}">
      <dgm:prSet/>
      <dgm:spPr/>
      <dgm:t>
        <a:bodyPr/>
        <a:lstStyle/>
        <a:p>
          <a:endParaRPr lang="en-US"/>
        </a:p>
      </dgm:t>
    </dgm:pt>
    <dgm:pt modelId="{38887AF4-8832-EB4C-83BF-AA4220187B8D}">
      <dgm:prSet phldrT="[Text]"/>
      <dgm:spPr/>
      <dgm:t>
        <a:bodyPr/>
        <a:lstStyle/>
        <a:p>
          <a:r>
            <a:rPr lang="en-US" dirty="0" smtClean="0"/>
            <a:t>Legal</a:t>
          </a:r>
          <a:endParaRPr lang="en-US" dirty="0"/>
        </a:p>
      </dgm:t>
    </dgm:pt>
    <dgm:pt modelId="{59CEF6E4-31A8-8945-BBC6-081179325FC3}" type="parTrans" cxnId="{9151EBD3-6931-7449-A8B3-E75F688A1AD9}">
      <dgm:prSet/>
      <dgm:spPr/>
      <dgm:t>
        <a:bodyPr/>
        <a:lstStyle/>
        <a:p>
          <a:endParaRPr lang="en-US"/>
        </a:p>
      </dgm:t>
    </dgm:pt>
    <dgm:pt modelId="{E340777D-A026-2E47-9A2E-10668207AB71}" type="sibTrans" cxnId="{9151EBD3-6931-7449-A8B3-E75F688A1AD9}">
      <dgm:prSet/>
      <dgm:spPr/>
      <dgm:t>
        <a:bodyPr/>
        <a:lstStyle/>
        <a:p>
          <a:endParaRPr lang="en-US"/>
        </a:p>
      </dgm:t>
    </dgm:pt>
    <dgm:pt modelId="{136D0060-4107-0142-ABEA-BFD8244E3BB1}">
      <dgm:prSet phldrT="[Text]"/>
      <dgm:spPr/>
      <dgm:t>
        <a:bodyPr/>
        <a:lstStyle/>
        <a:p>
          <a:r>
            <a:rPr lang="en-US" dirty="0" smtClean="0"/>
            <a:t>Fines, Penalties</a:t>
          </a:r>
          <a:endParaRPr lang="en-US" dirty="0"/>
        </a:p>
      </dgm:t>
    </dgm:pt>
    <dgm:pt modelId="{5A20FAEA-BADD-674A-8F7C-0D9F2492C5A5}" type="parTrans" cxnId="{5AAE38D6-9594-1946-AD8D-626C45E69DF5}">
      <dgm:prSet/>
      <dgm:spPr/>
      <dgm:t>
        <a:bodyPr/>
        <a:lstStyle/>
        <a:p>
          <a:endParaRPr lang="en-US"/>
        </a:p>
      </dgm:t>
    </dgm:pt>
    <dgm:pt modelId="{D906B4CD-155E-A14C-B659-953355702D3E}" type="sibTrans" cxnId="{5AAE38D6-9594-1946-AD8D-626C45E69DF5}">
      <dgm:prSet/>
      <dgm:spPr/>
      <dgm:t>
        <a:bodyPr/>
        <a:lstStyle/>
        <a:p>
          <a:endParaRPr lang="en-US"/>
        </a:p>
      </dgm:t>
    </dgm:pt>
    <dgm:pt modelId="{06931AA2-DBC4-174E-A192-D6D06D83C26A}" type="pres">
      <dgm:prSet presAssocID="{5F3CF3BD-C9D5-374B-8874-19C21D3D4885}" presName="composite" presStyleCnt="0">
        <dgm:presLayoutVars>
          <dgm:chMax val="5"/>
          <dgm:dir/>
          <dgm:animLvl val="ctr"/>
          <dgm:resizeHandles val="exact"/>
        </dgm:presLayoutVars>
      </dgm:prSet>
      <dgm:spPr/>
      <dgm:t>
        <a:bodyPr/>
        <a:lstStyle/>
        <a:p>
          <a:endParaRPr lang="en-US"/>
        </a:p>
      </dgm:t>
    </dgm:pt>
    <dgm:pt modelId="{2A185A17-5CD3-B445-A8C2-EE268259B615}" type="pres">
      <dgm:prSet presAssocID="{5F3CF3BD-C9D5-374B-8874-19C21D3D4885}" presName="cycle" presStyleCnt="0"/>
      <dgm:spPr/>
      <dgm:t>
        <a:bodyPr/>
        <a:lstStyle/>
        <a:p>
          <a:endParaRPr lang="en-US"/>
        </a:p>
      </dgm:t>
    </dgm:pt>
    <dgm:pt modelId="{8A9D0453-E48F-5247-BF9D-D9DD614C9904}" type="pres">
      <dgm:prSet presAssocID="{5F3CF3BD-C9D5-374B-8874-19C21D3D4885}" presName="centerShape" presStyleCnt="0"/>
      <dgm:spPr/>
      <dgm:t>
        <a:bodyPr/>
        <a:lstStyle/>
        <a:p>
          <a:endParaRPr lang="en-US"/>
        </a:p>
      </dgm:t>
    </dgm:pt>
    <dgm:pt modelId="{BE9CBA30-2D3A-6744-83A3-21E84B55775B}" type="pres">
      <dgm:prSet presAssocID="{5F3CF3BD-C9D5-374B-8874-19C21D3D4885}" presName="connSite" presStyleLbl="node1" presStyleIdx="0" presStyleCnt="4"/>
      <dgm:spPr/>
      <dgm:t>
        <a:bodyPr/>
        <a:lstStyle/>
        <a:p>
          <a:endParaRPr lang="en-US"/>
        </a:p>
      </dgm:t>
    </dgm:pt>
    <dgm:pt modelId="{002AFB10-A1C6-1B45-BEEF-9C13ACECBF3F}" type="pres">
      <dgm:prSet presAssocID="{5F3CF3BD-C9D5-374B-8874-19C21D3D4885}" presName="visible" presStyleLbl="node1" presStyleIdx="0" presStyleCnt="4" custScaleY="104815" custLinFactNeighborX="-50754" custLinFactNeighborY="424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DCA3D1EE-B96D-8B49-9CD7-BE1BC1CB15E4}" type="pres">
      <dgm:prSet presAssocID="{9E00A1EA-8040-644F-9D84-71FED7A5CA9E}" presName="Name25" presStyleLbl="parChTrans1D1" presStyleIdx="0" presStyleCnt="3"/>
      <dgm:spPr/>
      <dgm:t>
        <a:bodyPr/>
        <a:lstStyle/>
        <a:p>
          <a:endParaRPr lang="en-US"/>
        </a:p>
      </dgm:t>
    </dgm:pt>
    <dgm:pt modelId="{CECB2A55-08A6-2347-8FE8-9CDBD253EB86}" type="pres">
      <dgm:prSet presAssocID="{1803F138-CE7E-D74F-8AA2-8CD9D744D6AB}" presName="node" presStyleCnt="0"/>
      <dgm:spPr/>
      <dgm:t>
        <a:bodyPr/>
        <a:lstStyle/>
        <a:p>
          <a:endParaRPr lang="en-US"/>
        </a:p>
      </dgm:t>
    </dgm:pt>
    <dgm:pt modelId="{07FFDB15-B3E9-284B-AC7B-E89C93777C2E}" type="pres">
      <dgm:prSet presAssocID="{1803F138-CE7E-D74F-8AA2-8CD9D744D6AB}" presName="parentNode" presStyleLbl="node1" presStyleIdx="1" presStyleCnt="4" custLinFactX="-15935" custLinFactNeighborX="-100000" custLinFactNeighborY="21594">
        <dgm:presLayoutVars>
          <dgm:chMax val="1"/>
          <dgm:bulletEnabled val="1"/>
        </dgm:presLayoutVars>
      </dgm:prSet>
      <dgm:spPr/>
      <dgm:t>
        <a:bodyPr/>
        <a:lstStyle/>
        <a:p>
          <a:endParaRPr lang="en-US"/>
        </a:p>
      </dgm:t>
    </dgm:pt>
    <dgm:pt modelId="{5FA81A13-D7C7-ED47-90B9-C285C397AD16}" type="pres">
      <dgm:prSet presAssocID="{1803F138-CE7E-D74F-8AA2-8CD9D744D6AB}" presName="childNode" presStyleLbl="revTx" presStyleIdx="0" presStyleCnt="3">
        <dgm:presLayoutVars>
          <dgm:bulletEnabled val="1"/>
        </dgm:presLayoutVars>
      </dgm:prSet>
      <dgm:spPr/>
      <dgm:t>
        <a:bodyPr/>
        <a:lstStyle/>
        <a:p>
          <a:endParaRPr lang="en-US"/>
        </a:p>
      </dgm:t>
    </dgm:pt>
    <dgm:pt modelId="{4A84A19D-5557-5845-B844-DEC45BD70171}" type="pres">
      <dgm:prSet presAssocID="{4DC1BDC3-2817-B44B-9947-F98D32F52336}" presName="Name25" presStyleLbl="parChTrans1D1" presStyleIdx="1" presStyleCnt="3"/>
      <dgm:spPr/>
      <dgm:t>
        <a:bodyPr/>
        <a:lstStyle/>
        <a:p>
          <a:endParaRPr lang="en-US"/>
        </a:p>
      </dgm:t>
    </dgm:pt>
    <dgm:pt modelId="{6FD1578D-AD69-414E-9F47-EF5E33CE21D1}" type="pres">
      <dgm:prSet presAssocID="{24C3C8FA-0AED-2F4C-9396-09991A59B183}" presName="node" presStyleCnt="0"/>
      <dgm:spPr/>
      <dgm:t>
        <a:bodyPr/>
        <a:lstStyle/>
        <a:p>
          <a:endParaRPr lang="en-US"/>
        </a:p>
      </dgm:t>
    </dgm:pt>
    <dgm:pt modelId="{2F557AF5-509C-774F-9086-4F248AAE786D}" type="pres">
      <dgm:prSet presAssocID="{24C3C8FA-0AED-2F4C-9396-09991A59B183}" presName="parentNode" presStyleLbl="node1" presStyleIdx="2" presStyleCnt="4" custLinFactX="-1270" custLinFactNeighborX="-100000" custLinFactNeighborY="-2383">
        <dgm:presLayoutVars>
          <dgm:chMax val="1"/>
          <dgm:bulletEnabled val="1"/>
        </dgm:presLayoutVars>
      </dgm:prSet>
      <dgm:spPr/>
      <dgm:t>
        <a:bodyPr/>
        <a:lstStyle/>
        <a:p>
          <a:endParaRPr lang="en-US"/>
        </a:p>
      </dgm:t>
    </dgm:pt>
    <dgm:pt modelId="{313BF71E-CCEA-4D44-998C-76BCF556EA4D}" type="pres">
      <dgm:prSet presAssocID="{24C3C8FA-0AED-2F4C-9396-09991A59B183}" presName="childNode" presStyleLbl="revTx" presStyleIdx="1" presStyleCnt="3">
        <dgm:presLayoutVars>
          <dgm:bulletEnabled val="1"/>
        </dgm:presLayoutVars>
      </dgm:prSet>
      <dgm:spPr/>
      <dgm:t>
        <a:bodyPr/>
        <a:lstStyle/>
        <a:p>
          <a:endParaRPr lang="en-US"/>
        </a:p>
      </dgm:t>
    </dgm:pt>
    <dgm:pt modelId="{A727D39B-EBCC-904B-9371-F716D728FBBE}" type="pres">
      <dgm:prSet presAssocID="{5599D048-26D1-0747-A63F-809C5AEAD8BE}" presName="Name25" presStyleLbl="parChTrans1D1" presStyleIdx="2" presStyleCnt="3"/>
      <dgm:spPr/>
      <dgm:t>
        <a:bodyPr/>
        <a:lstStyle/>
        <a:p>
          <a:endParaRPr lang="en-US"/>
        </a:p>
      </dgm:t>
    </dgm:pt>
    <dgm:pt modelId="{E26610BF-3FAA-0248-A0A9-A93DD0AB142E}" type="pres">
      <dgm:prSet presAssocID="{4087806D-5BC2-C54D-A42E-A9324DE37843}" presName="node" presStyleCnt="0"/>
      <dgm:spPr/>
      <dgm:t>
        <a:bodyPr/>
        <a:lstStyle/>
        <a:p>
          <a:endParaRPr lang="en-US"/>
        </a:p>
      </dgm:t>
    </dgm:pt>
    <dgm:pt modelId="{E4B338C3-15F7-9A48-9A28-A85845A1CE07}" type="pres">
      <dgm:prSet presAssocID="{4087806D-5BC2-C54D-A42E-A9324DE37843}" presName="parentNode" presStyleLbl="node1" presStyleIdx="3" presStyleCnt="4" custLinFactX="-10801" custLinFactNeighborX="-100000" custLinFactNeighborY="-16677">
        <dgm:presLayoutVars>
          <dgm:chMax val="1"/>
          <dgm:bulletEnabled val="1"/>
        </dgm:presLayoutVars>
      </dgm:prSet>
      <dgm:spPr/>
      <dgm:t>
        <a:bodyPr/>
        <a:lstStyle/>
        <a:p>
          <a:endParaRPr lang="en-US"/>
        </a:p>
      </dgm:t>
    </dgm:pt>
    <dgm:pt modelId="{F5B9421E-3873-AE4D-AB13-7A3D64B2EC43}" type="pres">
      <dgm:prSet presAssocID="{4087806D-5BC2-C54D-A42E-A9324DE37843}" presName="childNode" presStyleLbl="revTx" presStyleIdx="2" presStyleCnt="3">
        <dgm:presLayoutVars>
          <dgm:bulletEnabled val="1"/>
        </dgm:presLayoutVars>
      </dgm:prSet>
      <dgm:spPr/>
      <dgm:t>
        <a:bodyPr/>
        <a:lstStyle/>
        <a:p>
          <a:endParaRPr lang="en-US"/>
        </a:p>
      </dgm:t>
    </dgm:pt>
  </dgm:ptLst>
  <dgm:cxnLst>
    <dgm:cxn modelId="{A33E9F58-9BC5-8F48-920E-BAB48B1630A8}" srcId="{24C3C8FA-0AED-2F4C-9396-09991A59B183}" destId="{DE1AC094-7B99-2242-BC41-B918FBC51EB9}" srcOrd="1" destOrd="0" parTransId="{BF431247-AB4E-174F-8827-8063049B2289}" sibTransId="{C70D1DCB-3BD8-2148-A0B5-5FB4E6C4C8EE}"/>
    <dgm:cxn modelId="{888D1E1F-95D8-504B-8ADA-01ACDAF26394}" type="presOf" srcId="{05D62670-890B-9646-9FAA-B5270B23927B}" destId="{313BF71E-CCEA-4D44-998C-76BCF556EA4D}" srcOrd="0" destOrd="0" presId="urn:microsoft.com/office/officeart/2005/8/layout/radial2"/>
    <dgm:cxn modelId="{8ED988A0-EDA3-D241-A2AB-4F5545F6382A}" type="presOf" srcId="{4DC1BDC3-2817-B44B-9947-F98D32F52336}" destId="{4A84A19D-5557-5845-B844-DEC45BD70171}" srcOrd="0" destOrd="0" presId="urn:microsoft.com/office/officeart/2005/8/layout/radial2"/>
    <dgm:cxn modelId="{40BA4806-74C5-AB4D-9491-74C1D25328F7}" srcId="{5F3CF3BD-C9D5-374B-8874-19C21D3D4885}" destId="{4087806D-5BC2-C54D-A42E-A9324DE37843}" srcOrd="2" destOrd="0" parTransId="{5599D048-26D1-0747-A63F-809C5AEAD8BE}" sibTransId="{C271261D-3403-0145-8F59-EC1003AF4441}"/>
    <dgm:cxn modelId="{558F3A68-0C3A-9748-AB97-843636FAC81B}" srcId="{5F3CF3BD-C9D5-374B-8874-19C21D3D4885}" destId="{24C3C8FA-0AED-2F4C-9396-09991A59B183}" srcOrd="1" destOrd="0" parTransId="{4DC1BDC3-2817-B44B-9947-F98D32F52336}" sibTransId="{B2D458DA-32CD-2F4F-A834-8BC8EBDB5515}"/>
    <dgm:cxn modelId="{13290B9E-AAA6-3340-96BF-8689E65E5ABB}" srcId="{1803F138-CE7E-D74F-8AA2-8CD9D744D6AB}" destId="{673EE514-2B65-B242-AA26-F859B398E661}" srcOrd="1" destOrd="0" parTransId="{E662586A-378B-7E4F-ADE8-6D6426921427}" sibTransId="{EAEB91F8-1555-344E-B8A8-9A9C8AE3789A}"/>
    <dgm:cxn modelId="{2A3D2B9B-0557-3149-8BEE-2BF75BDCD9D0}" type="presOf" srcId="{5F3CF3BD-C9D5-374B-8874-19C21D3D4885}" destId="{06931AA2-DBC4-174E-A192-D6D06D83C26A}" srcOrd="0" destOrd="0" presId="urn:microsoft.com/office/officeart/2005/8/layout/radial2"/>
    <dgm:cxn modelId="{81A68C43-3393-3E4B-9479-729CF69E0216}" type="presOf" srcId="{38887AF4-8832-EB4C-83BF-AA4220187B8D}" destId="{F5B9421E-3873-AE4D-AB13-7A3D64B2EC43}" srcOrd="0" destOrd="0" presId="urn:microsoft.com/office/officeart/2005/8/layout/radial2"/>
    <dgm:cxn modelId="{5AEDA4D0-99B0-AC45-862E-9D18738BEF1D}" srcId="{1803F138-CE7E-D74F-8AA2-8CD9D744D6AB}" destId="{760D4A4B-B1CF-F84E-A7E1-361687A4C8D1}" srcOrd="0" destOrd="0" parTransId="{72AE76C2-7E88-A94A-AB63-5617BE745F63}" sibTransId="{583AB367-277B-D640-A6E0-C81AE7064E90}"/>
    <dgm:cxn modelId="{7694F025-1A5F-7541-9554-CFE056B87573}" type="presOf" srcId="{DE1AC094-7B99-2242-BC41-B918FBC51EB9}" destId="{313BF71E-CCEA-4D44-998C-76BCF556EA4D}" srcOrd="0" destOrd="1" presId="urn:microsoft.com/office/officeart/2005/8/layout/radial2"/>
    <dgm:cxn modelId="{639998A3-3982-FD42-B7DB-B88D0C7544F8}" srcId="{5F3CF3BD-C9D5-374B-8874-19C21D3D4885}" destId="{1803F138-CE7E-D74F-8AA2-8CD9D744D6AB}" srcOrd="0" destOrd="0" parTransId="{9E00A1EA-8040-644F-9D84-71FED7A5CA9E}" sibTransId="{502F3AD5-584C-C045-8C24-884034FA67B0}"/>
    <dgm:cxn modelId="{9D845716-5487-A742-8F28-39A9782F28A6}" type="presOf" srcId="{760D4A4B-B1CF-F84E-A7E1-361687A4C8D1}" destId="{5FA81A13-D7C7-ED47-90B9-C285C397AD16}" srcOrd="0" destOrd="0" presId="urn:microsoft.com/office/officeart/2005/8/layout/radial2"/>
    <dgm:cxn modelId="{9151EBD3-6931-7449-A8B3-E75F688A1AD9}" srcId="{4087806D-5BC2-C54D-A42E-A9324DE37843}" destId="{38887AF4-8832-EB4C-83BF-AA4220187B8D}" srcOrd="0" destOrd="0" parTransId="{59CEF6E4-31A8-8945-BBC6-081179325FC3}" sibTransId="{E340777D-A026-2E47-9A2E-10668207AB71}"/>
    <dgm:cxn modelId="{CB1D6032-E85B-584C-AA28-4E834A62BCDC}" type="presOf" srcId="{4087806D-5BC2-C54D-A42E-A9324DE37843}" destId="{E4B338C3-15F7-9A48-9A28-A85845A1CE07}" srcOrd="0" destOrd="0" presId="urn:microsoft.com/office/officeart/2005/8/layout/radial2"/>
    <dgm:cxn modelId="{66588068-7A6E-C94C-90EC-79C62F2DFC58}" srcId="{24C3C8FA-0AED-2F4C-9396-09991A59B183}" destId="{05D62670-890B-9646-9FAA-B5270B23927B}" srcOrd="0" destOrd="0" parTransId="{EFFA348C-0DEF-E044-A578-FD410697D5CA}" sibTransId="{7864A090-FBF0-0E4B-B212-6CD4E69B2A1F}"/>
    <dgm:cxn modelId="{E14E8D7A-FB1D-1346-9FCA-F0320FD0D248}" type="presOf" srcId="{136D0060-4107-0142-ABEA-BFD8244E3BB1}" destId="{F5B9421E-3873-AE4D-AB13-7A3D64B2EC43}" srcOrd="0" destOrd="1" presId="urn:microsoft.com/office/officeart/2005/8/layout/radial2"/>
    <dgm:cxn modelId="{5AAE38D6-9594-1946-AD8D-626C45E69DF5}" srcId="{4087806D-5BC2-C54D-A42E-A9324DE37843}" destId="{136D0060-4107-0142-ABEA-BFD8244E3BB1}" srcOrd="1" destOrd="0" parTransId="{5A20FAEA-BADD-674A-8F7C-0D9F2492C5A5}" sibTransId="{D906B4CD-155E-A14C-B659-953355702D3E}"/>
    <dgm:cxn modelId="{4610881E-ACEE-1542-8760-EB299F792994}" type="presOf" srcId="{1803F138-CE7E-D74F-8AA2-8CD9D744D6AB}" destId="{07FFDB15-B3E9-284B-AC7B-E89C93777C2E}" srcOrd="0" destOrd="0" presId="urn:microsoft.com/office/officeart/2005/8/layout/radial2"/>
    <dgm:cxn modelId="{3D635DE4-E3FB-F04B-8291-144C13FA9C29}" type="presOf" srcId="{9E00A1EA-8040-644F-9D84-71FED7A5CA9E}" destId="{DCA3D1EE-B96D-8B49-9CD7-BE1BC1CB15E4}" srcOrd="0" destOrd="0" presId="urn:microsoft.com/office/officeart/2005/8/layout/radial2"/>
    <dgm:cxn modelId="{F03A532C-8EE1-DF4E-BDD3-F404BD1BCC89}" type="presOf" srcId="{5599D048-26D1-0747-A63F-809C5AEAD8BE}" destId="{A727D39B-EBCC-904B-9371-F716D728FBBE}" srcOrd="0" destOrd="0" presId="urn:microsoft.com/office/officeart/2005/8/layout/radial2"/>
    <dgm:cxn modelId="{BB5C8997-2889-1C40-A850-2644F874493C}" type="presOf" srcId="{673EE514-2B65-B242-AA26-F859B398E661}" destId="{5FA81A13-D7C7-ED47-90B9-C285C397AD16}" srcOrd="0" destOrd="1" presId="urn:microsoft.com/office/officeart/2005/8/layout/radial2"/>
    <dgm:cxn modelId="{940903CE-7BD1-6A4A-9CA4-1AF8B55BFBB3}" type="presOf" srcId="{24C3C8FA-0AED-2F4C-9396-09991A59B183}" destId="{2F557AF5-509C-774F-9086-4F248AAE786D}" srcOrd="0" destOrd="0" presId="urn:microsoft.com/office/officeart/2005/8/layout/radial2"/>
    <dgm:cxn modelId="{08469C58-B09B-344B-A0EF-730CE9A0D013}" type="presParOf" srcId="{06931AA2-DBC4-174E-A192-D6D06D83C26A}" destId="{2A185A17-5CD3-B445-A8C2-EE268259B615}" srcOrd="0" destOrd="0" presId="urn:microsoft.com/office/officeart/2005/8/layout/radial2"/>
    <dgm:cxn modelId="{06048101-0DB2-6B4C-9235-6D039C933E85}" type="presParOf" srcId="{2A185A17-5CD3-B445-A8C2-EE268259B615}" destId="{8A9D0453-E48F-5247-BF9D-D9DD614C9904}" srcOrd="0" destOrd="0" presId="urn:microsoft.com/office/officeart/2005/8/layout/radial2"/>
    <dgm:cxn modelId="{A39A190D-D69C-6941-A0BB-6E22C734CB2A}" type="presParOf" srcId="{8A9D0453-E48F-5247-BF9D-D9DD614C9904}" destId="{BE9CBA30-2D3A-6744-83A3-21E84B55775B}" srcOrd="0" destOrd="0" presId="urn:microsoft.com/office/officeart/2005/8/layout/radial2"/>
    <dgm:cxn modelId="{AFC1E926-10B7-4946-99F0-406BA3D9E963}" type="presParOf" srcId="{8A9D0453-E48F-5247-BF9D-D9DD614C9904}" destId="{002AFB10-A1C6-1B45-BEEF-9C13ACECBF3F}" srcOrd="1" destOrd="0" presId="urn:microsoft.com/office/officeart/2005/8/layout/radial2"/>
    <dgm:cxn modelId="{2EAA9233-7435-A747-833F-2310FA5B00B9}" type="presParOf" srcId="{2A185A17-5CD3-B445-A8C2-EE268259B615}" destId="{DCA3D1EE-B96D-8B49-9CD7-BE1BC1CB15E4}" srcOrd="1" destOrd="0" presId="urn:microsoft.com/office/officeart/2005/8/layout/radial2"/>
    <dgm:cxn modelId="{1DF93403-C645-9B4F-93BD-DCDE024A2B8D}" type="presParOf" srcId="{2A185A17-5CD3-B445-A8C2-EE268259B615}" destId="{CECB2A55-08A6-2347-8FE8-9CDBD253EB86}" srcOrd="2" destOrd="0" presId="urn:microsoft.com/office/officeart/2005/8/layout/radial2"/>
    <dgm:cxn modelId="{37C278F6-074F-D447-8623-A339A7CD3F3D}" type="presParOf" srcId="{CECB2A55-08A6-2347-8FE8-9CDBD253EB86}" destId="{07FFDB15-B3E9-284B-AC7B-E89C93777C2E}" srcOrd="0" destOrd="0" presId="urn:microsoft.com/office/officeart/2005/8/layout/radial2"/>
    <dgm:cxn modelId="{8ACFB09E-EBEA-B043-BDE4-80FFB2273F46}" type="presParOf" srcId="{CECB2A55-08A6-2347-8FE8-9CDBD253EB86}" destId="{5FA81A13-D7C7-ED47-90B9-C285C397AD16}" srcOrd="1" destOrd="0" presId="urn:microsoft.com/office/officeart/2005/8/layout/radial2"/>
    <dgm:cxn modelId="{7F87E09D-E1BB-1A47-97F4-04F01FC33123}" type="presParOf" srcId="{2A185A17-5CD3-B445-A8C2-EE268259B615}" destId="{4A84A19D-5557-5845-B844-DEC45BD70171}" srcOrd="3" destOrd="0" presId="urn:microsoft.com/office/officeart/2005/8/layout/radial2"/>
    <dgm:cxn modelId="{D8CD852A-79FA-E74D-B108-7C408DCD0DEA}" type="presParOf" srcId="{2A185A17-5CD3-B445-A8C2-EE268259B615}" destId="{6FD1578D-AD69-414E-9F47-EF5E33CE21D1}" srcOrd="4" destOrd="0" presId="urn:microsoft.com/office/officeart/2005/8/layout/radial2"/>
    <dgm:cxn modelId="{093E843F-D6F5-B045-9A13-1F883C23FCA1}" type="presParOf" srcId="{6FD1578D-AD69-414E-9F47-EF5E33CE21D1}" destId="{2F557AF5-509C-774F-9086-4F248AAE786D}" srcOrd="0" destOrd="0" presId="urn:microsoft.com/office/officeart/2005/8/layout/radial2"/>
    <dgm:cxn modelId="{B11439B6-D8C4-5A44-A761-D86BB35017E9}" type="presParOf" srcId="{6FD1578D-AD69-414E-9F47-EF5E33CE21D1}" destId="{313BF71E-CCEA-4D44-998C-76BCF556EA4D}" srcOrd="1" destOrd="0" presId="urn:microsoft.com/office/officeart/2005/8/layout/radial2"/>
    <dgm:cxn modelId="{8C7FEC5C-F248-E348-8C8F-6CB9728FDADF}" type="presParOf" srcId="{2A185A17-5CD3-B445-A8C2-EE268259B615}" destId="{A727D39B-EBCC-904B-9371-F716D728FBBE}" srcOrd="5" destOrd="0" presId="urn:microsoft.com/office/officeart/2005/8/layout/radial2"/>
    <dgm:cxn modelId="{86E45721-BB73-114A-B9AE-A5DF9C09936A}" type="presParOf" srcId="{2A185A17-5CD3-B445-A8C2-EE268259B615}" destId="{E26610BF-3FAA-0248-A0A9-A93DD0AB142E}" srcOrd="6" destOrd="0" presId="urn:microsoft.com/office/officeart/2005/8/layout/radial2"/>
    <dgm:cxn modelId="{95E58F33-42D7-5C45-A62B-0BDFB4BC22DA}" type="presParOf" srcId="{E26610BF-3FAA-0248-A0A9-A93DD0AB142E}" destId="{E4B338C3-15F7-9A48-9A28-A85845A1CE07}" srcOrd="0" destOrd="0" presId="urn:microsoft.com/office/officeart/2005/8/layout/radial2"/>
    <dgm:cxn modelId="{EA7BB66F-AB43-E34F-9CA3-5C73B826926E}" type="presParOf" srcId="{E26610BF-3FAA-0248-A0A9-A93DD0AB142E}" destId="{F5B9421E-3873-AE4D-AB13-7A3D64B2EC43}"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3CF3BD-C9D5-374B-8874-19C21D3D4885}" type="doc">
      <dgm:prSet loTypeId="urn:microsoft.com/office/officeart/2005/8/layout/process5" loCatId="" qsTypeId="urn:microsoft.com/office/officeart/2005/8/quickstyle/3D2" qsCatId="3D" csTypeId="urn:microsoft.com/office/officeart/2005/8/colors/accent1_2" csCatId="accent1" phldr="1"/>
      <dgm:spPr/>
      <dgm:t>
        <a:bodyPr/>
        <a:lstStyle/>
        <a:p>
          <a:endParaRPr lang="en-US"/>
        </a:p>
      </dgm:t>
    </dgm:pt>
    <dgm:pt modelId="{30E8728D-BDC4-2940-A8DC-3415B25FC5C7}">
      <dgm:prSet phldrT="[Text]"/>
      <dgm:spPr/>
      <dgm:t>
        <a:bodyPr/>
        <a:lstStyle/>
        <a:p>
          <a:r>
            <a:rPr lang="en-US" dirty="0" smtClean="0"/>
            <a:t>Establish a cost estimate method for impact*</a:t>
          </a:r>
          <a:endParaRPr lang="en-US" dirty="0"/>
        </a:p>
      </dgm:t>
    </dgm:pt>
    <dgm:pt modelId="{1DFC21C7-4CD7-7F44-9D65-2554B3BBAEB8}" type="parTrans" cxnId="{F4828F05-C2ED-C94A-9BCC-99C3C9BFD3B7}">
      <dgm:prSet/>
      <dgm:spPr/>
      <dgm:t>
        <a:bodyPr/>
        <a:lstStyle/>
        <a:p>
          <a:endParaRPr lang="en-US"/>
        </a:p>
      </dgm:t>
    </dgm:pt>
    <dgm:pt modelId="{56D6FC59-2050-F64A-BB67-8D834C70DBAB}" type="sibTrans" cxnId="{F4828F05-C2ED-C94A-9BCC-99C3C9BFD3B7}">
      <dgm:prSet/>
      <dgm:spPr/>
      <dgm:t>
        <a:bodyPr/>
        <a:lstStyle/>
        <a:p>
          <a:endParaRPr lang="en-US"/>
        </a:p>
      </dgm:t>
    </dgm:pt>
    <dgm:pt modelId="{25C3497F-A0C2-B04B-B050-2FD7C86777A8}">
      <dgm:prSet phldrT="[Text]"/>
      <dgm:spPr/>
      <dgm:t>
        <a:bodyPr/>
        <a:lstStyle/>
        <a:p>
          <a:r>
            <a:rPr lang="en-US" dirty="0" smtClean="0"/>
            <a:t>As scenario unfolds, track the impact points</a:t>
          </a:r>
          <a:endParaRPr lang="en-US" dirty="0"/>
        </a:p>
      </dgm:t>
    </dgm:pt>
    <dgm:pt modelId="{7F4640FC-0971-2748-B913-69C17DD4A470}" type="parTrans" cxnId="{BB56B96D-7BC9-DF41-98B0-43463B58D30F}">
      <dgm:prSet/>
      <dgm:spPr/>
      <dgm:t>
        <a:bodyPr/>
        <a:lstStyle/>
        <a:p>
          <a:endParaRPr lang="en-US"/>
        </a:p>
      </dgm:t>
    </dgm:pt>
    <dgm:pt modelId="{62611E47-77DE-3B48-94B6-710E8942C7E4}" type="sibTrans" cxnId="{BB56B96D-7BC9-DF41-98B0-43463B58D30F}">
      <dgm:prSet/>
      <dgm:spPr/>
      <dgm:t>
        <a:bodyPr/>
        <a:lstStyle/>
        <a:p>
          <a:endParaRPr lang="en-US"/>
        </a:p>
      </dgm:t>
    </dgm:pt>
    <dgm:pt modelId="{885FEAF2-2039-3444-A240-5167F1F612F2}">
      <dgm:prSet phldrT="[Text]"/>
      <dgm:spPr/>
      <dgm:t>
        <a:bodyPr/>
        <a:lstStyle/>
        <a:p>
          <a:r>
            <a:rPr lang="en-US" dirty="0" smtClean="0"/>
            <a:t>Tally the costs from each impact point</a:t>
          </a:r>
          <a:endParaRPr lang="en-US" dirty="0"/>
        </a:p>
      </dgm:t>
    </dgm:pt>
    <dgm:pt modelId="{CE416545-0ED3-FA49-8891-C1D7D9819BF5}" type="parTrans" cxnId="{878804B6-64F9-854D-B65A-9772FBBF98C4}">
      <dgm:prSet/>
      <dgm:spPr/>
      <dgm:t>
        <a:bodyPr/>
        <a:lstStyle/>
        <a:p>
          <a:endParaRPr lang="en-US"/>
        </a:p>
      </dgm:t>
    </dgm:pt>
    <dgm:pt modelId="{DC024AFF-DCB8-7B42-8597-55566A7F9B80}" type="sibTrans" cxnId="{878804B6-64F9-854D-B65A-9772FBBF98C4}">
      <dgm:prSet/>
      <dgm:spPr/>
      <dgm:t>
        <a:bodyPr/>
        <a:lstStyle/>
        <a:p>
          <a:endParaRPr lang="en-US"/>
        </a:p>
      </dgm:t>
    </dgm:pt>
    <dgm:pt modelId="{9EC81843-5F3D-444A-BFAB-7BBB6F82C1B3}">
      <dgm:prSet/>
      <dgm:spPr/>
      <dgm:t>
        <a:bodyPr/>
        <a:lstStyle/>
        <a:p>
          <a:r>
            <a:rPr lang="en-US" dirty="0" smtClean="0"/>
            <a:t>Results Worth Discussing!</a:t>
          </a:r>
          <a:endParaRPr lang="en-US" dirty="0"/>
        </a:p>
      </dgm:t>
    </dgm:pt>
    <dgm:pt modelId="{5FA55795-DF03-EB4F-8368-F767BC08500B}" type="parTrans" cxnId="{207ACD8F-6642-C546-89B2-DAF0E3833A0B}">
      <dgm:prSet/>
      <dgm:spPr/>
      <dgm:t>
        <a:bodyPr/>
        <a:lstStyle/>
        <a:p>
          <a:endParaRPr lang="en-US"/>
        </a:p>
      </dgm:t>
    </dgm:pt>
    <dgm:pt modelId="{78E0D88C-6A66-6247-A488-8E2FE74ACA4D}" type="sibTrans" cxnId="{207ACD8F-6642-C546-89B2-DAF0E3833A0B}">
      <dgm:prSet/>
      <dgm:spPr/>
      <dgm:t>
        <a:bodyPr/>
        <a:lstStyle/>
        <a:p>
          <a:endParaRPr lang="en-US"/>
        </a:p>
      </dgm:t>
    </dgm:pt>
    <dgm:pt modelId="{CECF64C6-66B7-A041-9C22-96F3D7079DA1}">
      <dgm:prSet phldrT="[Text]"/>
      <dgm:spPr/>
      <dgm:t>
        <a:bodyPr/>
        <a:lstStyle/>
        <a:p>
          <a:r>
            <a:rPr lang="en-US" dirty="0" smtClean="0"/>
            <a:t>Get creative! Develop an event scenario to test</a:t>
          </a:r>
          <a:endParaRPr lang="en-US" dirty="0"/>
        </a:p>
      </dgm:t>
    </dgm:pt>
    <dgm:pt modelId="{3AB362CA-7299-6244-BDFC-D7E544A982F5}" type="parTrans" cxnId="{7FA36A52-CB46-9F48-A464-505CFFF03013}">
      <dgm:prSet/>
      <dgm:spPr/>
      <dgm:t>
        <a:bodyPr/>
        <a:lstStyle/>
        <a:p>
          <a:endParaRPr lang="en-US"/>
        </a:p>
      </dgm:t>
    </dgm:pt>
    <dgm:pt modelId="{48DBBB8E-B790-5842-8C08-9C5616195C91}" type="sibTrans" cxnId="{7FA36A52-CB46-9F48-A464-505CFFF03013}">
      <dgm:prSet/>
      <dgm:spPr/>
      <dgm:t>
        <a:bodyPr/>
        <a:lstStyle/>
        <a:p>
          <a:endParaRPr lang="en-US"/>
        </a:p>
      </dgm:t>
    </dgm:pt>
    <dgm:pt modelId="{A46EEC7D-9A1E-BF4B-9F33-CC6787EF881E}">
      <dgm:prSet phldrT="[Text]"/>
      <dgm:spPr/>
      <dgm:t>
        <a:bodyPr/>
        <a:lstStyle/>
        <a:p>
          <a:r>
            <a:rPr lang="en-US" dirty="0" smtClean="0"/>
            <a:t>Capture “Indicators of Impact”</a:t>
          </a:r>
          <a:endParaRPr lang="en-US" dirty="0"/>
        </a:p>
      </dgm:t>
    </dgm:pt>
    <dgm:pt modelId="{CD6C7E13-45E6-0148-80BC-F3A1B665FE33}" type="parTrans" cxnId="{3621CFC2-CD2A-5F4A-A246-308B2DA0E577}">
      <dgm:prSet/>
      <dgm:spPr/>
      <dgm:t>
        <a:bodyPr/>
        <a:lstStyle/>
        <a:p>
          <a:endParaRPr lang="en-US"/>
        </a:p>
      </dgm:t>
    </dgm:pt>
    <dgm:pt modelId="{D4F7F357-9B1A-B14D-AB0F-0CD1CD08C470}" type="sibTrans" cxnId="{3621CFC2-CD2A-5F4A-A246-308B2DA0E577}">
      <dgm:prSet/>
      <dgm:spPr/>
      <dgm:t>
        <a:bodyPr/>
        <a:lstStyle/>
        <a:p>
          <a:endParaRPr lang="en-US"/>
        </a:p>
      </dgm:t>
    </dgm:pt>
    <dgm:pt modelId="{981792C5-D4BE-6943-B38A-A5E1B9D48E56}" type="pres">
      <dgm:prSet presAssocID="{5F3CF3BD-C9D5-374B-8874-19C21D3D4885}" presName="diagram" presStyleCnt="0">
        <dgm:presLayoutVars>
          <dgm:dir/>
          <dgm:resizeHandles val="exact"/>
        </dgm:presLayoutVars>
      </dgm:prSet>
      <dgm:spPr/>
      <dgm:t>
        <a:bodyPr/>
        <a:lstStyle/>
        <a:p>
          <a:endParaRPr lang="en-US"/>
        </a:p>
      </dgm:t>
    </dgm:pt>
    <dgm:pt modelId="{A1F7B8B6-2E68-F048-AA33-0F5A6E252961}" type="pres">
      <dgm:prSet presAssocID="{CECF64C6-66B7-A041-9C22-96F3D7079DA1}" presName="node" presStyleLbl="node1" presStyleIdx="0" presStyleCnt="6">
        <dgm:presLayoutVars>
          <dgm:bulletEnabled val="1"/>
        </dgm:presLayoutVars>
      </dgm:prSet>
      <dgm:spPr/>
      <dgm:t>
        <a:bodyPr/>
        <a:lstStyle/>
        <a:p>
          <a:endParaRPr lang="en-US"/>
        </a:p>
      </dgm:t>
    </dgm:pt>
    <dgm:pt modelId="{E5EFE1A5-67DB-5340-82B1-3AD894156B65}" type="pres">
      <dgm:prSet presAssocID="{48DBBB8E-B790-5842-8C08-9C5616195C91}" presName="sibTrans" presStyleLbl="sibTrans2D1" presStyleIdx="0" presStyleCnt="5"/>
      <dgm:spPr/>
      <dgm:t>
        <a:bodyPr/>
        <a:lstStyle/>
        <a:p>
          <a:endParaRPr lang="en-US"/>
        </a:p>
      </dgm:t>
    </dgm:pt>
    <dgm:pt modelId="{2DD212A8-03EA-6347-9AC8-8EA12064FE0B}" type="pres">
      <dgm:prSet presAssocID="{48DBBB8E-B790-5842-8C08-9C5616195C91}" presName="connectorText" presStyleLbl="sibTrans2D1" presStyleIdx="0" presStyleCnt="5"/>
      <dgm:spPr/>
      <dgm:t>
        <a:bodyPr/>
        <a:lstStyle/>
        <a:p>
          <a:endParaRPr lang="en-US"/>
        </a:p>
      </dgm:t>
    </dgm:pt>
    <dgm:pt modelId="{85F43B8D-0845-1B47-BAC3-4A5888502CE7}" type="pres">
      <dgm:prSet presAssocID="{A46EEC7D-9A1E-BF4B-9F33-CC6787EF881E}" presName="node" presStyleLbl="node1" presStyleIdx="1" presStyleCnt="6">
        <dgm:presLayoutVars>
          <dgm:bulletEnabled val="1"/>
        </dgm:presLayoutVars>
      </dgm:prSet>
      <dgm:spPr/>
      <dgm:t>
        <a:bodyPr/>
        <a:lstStyle/>
        <a:p>
          <a:endParaRPr lang="en-US"/>
        </a:p>
      </dgm:t>
    </dgm:pt>
    <dgm:pt modelId="{DD51DB22-9EC6-154F-A46C-15FB758A5311}" type="pres">
      <dgm:prSet presAssocID="{D4F7F357-9B1A-B14D-AB0F-0CD1CD08C470}" presName="sibTrans" presStyleLbl="sibTrans2D1" presStyleIdx="1" presStyleCnt="5"/>
      <dgm:spPr/>
      <dgm:t>
        <a:bodyPr/>
        <a:lstStyle/>
        <a:p>
          <a:endParaRPr lang="en-US"/>
        </a:p>
      </dgm:t>
    </dgm:pt>
    <dgm:pt modelId="{FC40DD18-B44E-5345-9CFC-E0244574F6CE}" type="pres">
      <dgm:prSet presAssocID="{D4F7F357-9B1A-B14D-AB0F-0CD1CD08C470}" presName="connectorText" presStyleLbl="sibTrans2D1" presStyleIdx="1" presStyleCnt="5"/>
      <dgm:spPr/>
      <dgm:t>
        <a:bodyPr/>
        <a:lstStyle/>
        <a:p>
          <a:endParaRPr lang="en-US"/>
        </a:p>
      </dgm:t>
    </dgm:pt>
    <dgm:pt modelId="{D1A9896F-F927-124F-B9EC-8196980A79C4}" type="pres">
      <dgm:prSet presAssocID="{30E8728D-BDC4-2940-A8DC-3415B25FC5C7}" presName="node" presStyleLbl="node1" presStyleIdx="2" presStyleCnt="6">
        <dgm:presLayoutVars>
          <dgm:bulletEnabled val="1"/>
        </dgm:presLayoutVars>
      </dgm:prSet>
      <dgm:spPr/>
      <dgm:t>
        <a:bodyPr/>
        <a:lstStyle/>
        <a:p>
          <a:endParaRPr lang="en-US"/>
        </a:p>
      </dgm:t>
    </dgm:pt>
    <dgm:pt modelId="{BEC859C4-B52B-BF4F-A10E-BB5CDF62A234}" type="pres">
      <dgm:prSet presAssocID="{56D6FC59-2050-F64A-BB67-8D834C70DBAB}" presName="sibTrans" presStyleLbl="sibTrans2D1" presStyleIdx="2" presStyleCnt="5"/>
      <dgm:spPr/>
      <dgm:t>
        <a:bodyPr/>
        <a:lstStyle/>
        <a:p>
          <a:endParaRPr lang="en-US"/>
        </a:p>
      </dgm:t>
    </dgm:pt>
    <dgm:pt modelId="{E607F07E-97CF-6143-A8F5-5608363145E7}" type="pres">
      <dgm:prSet presAssocID="{56D6FC59-2050-F64A-BB67-8D834C70DBAB}" presName="connectorText" presStyleLbl="sibTrans2D1" presStyleIdx="2" presStyleCnt="5"/>
      <dgm:spPr/>
      <dgm:t>
        <a:bodyPr/>
        <a:lstStyle/>
        <a:p>
          <a:endParaRPr lang="en-US"/>
        </a:p>
      </dgm:t>
    </dgm:pt>
    <dgm:pt modelId="{61E785BC-5FAA-B148-A2CB-3171DFB8890B}" type="pres">
      <dgm:prSet presAssocID="{25C3497F-A0C2-B04B-B050-2FD7C86777A8}" presName="node" presStyleLbl="node1" presStyleIdx="3" presStyleCnt="6">
        <dgm:presLayoutVars>
          <dgm:bulletEnabled val="1"/>
        </dgm:presLayoutVars>
      </dgm:prSet>
      <dgm:spPr/>
      <dgm:t>
        <a:bodyPr/>
        <a:lstStyle/>
        <a:p>
          <a:endParaRPr lang="en-US"/>
        </a:p>
      </dgm:t>
    </dgm:pt>
    <dgm:pt modelId="{4A3A533D-A2C3-8F48-B3DB-5BBA942B05C3}" type="pres">
      <dgm:prSet presAssocID="{62611E47-77DE-3B48-94B6-710E8942C7E4}" presName="sibTrans" presStyleLbl="sibTrans2D1" presStyleIdx="3" presStyleCnt="5"/>
      <dgm:spPr/>
      <dgm:t>
        <a:bodyPr/>
        <a:lstStyle/>
        <a:p>
          <a:endParaRPr lang="en-US"/>
        </a:p>
      </dgm:t>
    </dgm:pt>
    <dgm:pt modelId="{7A216C64-A350-584F-8512-2A3D3CD0B864}" type="pres">
      <dgm:prSet presAssocID="{62611E47-77DE-3B48-94B6-710E8942C7E4}" presName="connectorText" presStyleLbl="sibTrans2D1" presStyleIdx="3" presStyleCnt="5"/>
      <dgm:spPr/>
      <dgm:t>
        <a:bodyPr/>
        <a:lstStyle/>
        <a:p>
          <a:endParaRPr lang="en-US"/>
        </a:p>
      </dgm:t>
    </dgm:pt>
    <dgm:pt modelId="{A339475E-3DEC-5944-8162-B76CC74D099D}" type="pres">
      <dgm:prSet presAssocID="{885FEAF2-2039-3444-A240-5167F1F612F2}" presName="node" presStyleLbl="node1" presStyleIdx="4" presStyleCnt="6">
        <dgm:presLayoutVars>
          <dgm:bulletEnabled val="1"/>
        </dgm:presLayoutVars>
      </dgm:prSet>
      <dgm:spPr/>
      <dgm:t>
        <a:bodyPr/>
        <a:lstStyle/>
        <a:p>
          <a:endParaRPr lang="en-US"/>
        </a:p>
      </dgm:t>
    </dgm:pt>
    <dgm:pt modelId="{C961638C-7FC6-DC4B-AD68-F21152E172DF}" type="pres">
      <dgm:prSet presAssocID="{DC024AFF-DCB8-7B42-8597-55566A7F9B80}" presName="sibTrans" presStyleLbl="sibTrans2D1" presStyleIdx="4" presStyleCnt="5"/>
      <dgm:spPr/>
      <dgm:t>
        <a:bodyPr/>
        <a:lstStyle/>
        <a:p>
          <a:endParaRPr lang="en-US"/>
        </a:p>
      </dgm:t>
    </dgm:pt>
    <dgm:pt modelId="{9F29BF40-9866-4345-9AB4-3D7E0F782018}" type="pres">
      <dgm:prSet presAssocID="{DC024AFF-DCB8-7B42-8597-55566A7F9B80}" presName="connectorText" presStyleLbl="sibTrans2D1" presStyleIdx="4" presStyleCnt="5"/>
      <dgm:spPr/>
      <dgm:t>
        <a:bodyPr/>
        <a:lstStyle/>
        <a:p>
          <a:endParaRPr lang="en-US"/>
        </a:p>
      </dgm:t>
    </dgm:pt>
    <dgm:pt modelId="{C7871A36-D0FF-724A-9319-66758D567C16}" type="pres">
      <dgm:prSet presAssocID="{9EC81843-5F3D-444A-BFAB-7BBB6F82C1B3}" presName="node" presStyleLbl="node1" presStyleIdx="5" presStyleCnt="6">
        <dgm:presLayoutVars>
          <dgm:bulletEnabled val="1"/>
        </dgm:presLayoutVars>
      </dgm:prSet>
      <dgm:spPr/>
      <dgm:t>
        <a:bodyPr/>
        <a:lstStyle/>
        <a:p>
          <a:endParaRPr lang="en-US"/>
        </a:p>
      </dgm:t>
    </dgm:pt>
  </dgm:ptLst>
  <dgm:cxnLst>
    <dgm:cxn modelId="{06C77CEA-E971-5348-8258-9700FC8F632A}" type="presOf" srcId="{A46EEC7D-9A1E-BF4B-9F33-CC6787EF881E}" destId="{85F43B8D-0845-1B47-BAC3-4A5888502CE7}" srcOrd="0" destOrd="0" presId="urn:microsoft.com/office/officeart/2005/8/layout/process5"/>
    <dgm:cxn modelId="{1D97FB86-D71A-534D-9710-0E8FDE77F160}" type="presOf" srcId="{D4F7F357-9B1A-B14D-AB0F-0CD1CD08C470}" destId="{FC40DD18-B44E-5345-9CFC-E0244574F6CE}" srcOrd="1" destOrd="0" presId="urn:microsoft.com/office/officeart/2005/8/layout/process5"/>
    <dgm:cxn modelId="{BD66BABF-D239-A14D-8837-AC45BA54E770}" type="presOf" srcId="{DC024AFF-DCB8-7B42-8597-55566A7F9B80}" destId="{C961638C-7FC6-DC4B-AD68-F21152E172DF}" srcOrd="0" destOrd="0" presId="urn:microsoft.com/office/officeart/2005/8/layout/process5"/>
    <dgm:cxn modelId="{BB56B96D-7BC9-DF41-98B0-43463B58D30F}" srcId="{5F3CF3BD-C9D5-374B-8874-19C21D3D4885}" destId="{25C3497F-A0C2-B04B-B050-2FD7C86777A8}" srcOrd="3" destOrd="0" parTransId="{7F4640FC-0971-2748-B913-69C17DD4A470}" sibTransId="{62611E47-77DE-3B48-94B6-710E8942C7E4}"/>
    <dgm:cxn modelId="{F4828F05-C2ED-C94A-9BCC-99C3C9BFD3B7}" srcId="{5F3CF3BD-C9D5-374B-8874-19C21D3D4885}" destId="{30E8728D-BDC4-2940-A8DC-3415B25FC5C7}" srcOrd="2" destOrd="0" parTransId="{1DFC21C7-4CD7-7F44-9D65-2554B3BBAEB8}" sibTransId="{56D6FC59-2050-F64A-BB67-8D834C70DBAB}"/>
    <dgm:cxn modelId="{207ACD8F-6642-C546-89B2-DAF0E3833A0B}" srcId="{5F3CF3BD-C9D5-374B-8874-19C21D3D4885}" destId="{9EC81843-5F3D-444A-BFAB-7BBB6F82C1B3}" srcOrd="5" destOrd="0" parTransId="{5FA55795-DF03-EB4F-8368-F767BC08500B}" sibTransId="{78E0D88C-6A66-6247-A488-8E2FE74ACA4D}"/>
    <dgm:cxn modelId="{74490916-FEF0-F94F-9A2B-ADC6F7F692F2}" type="presOf" srcId="{5F3CF3BD-C9D5-374B-8874-19C21D3D4885}" destId="{981792C5-D4BE-6943-B38A-A5E1B9D48E56}" srcOrd="0" destOrd="0" presId="urn:microsoft.com/office/officeart/2005/8/layout/process5"/>
    <dgm:cxn modelId="{D9D32B83-0942-8949-94E4-CA2258115359}" type="presOf" srcId="{25C3497F-A0C2-B04B-B050-2FD7C86777A8}" destId="{61E785BC-5FAA-B148-A2CB-3171DFB8890B}" srcOrd="0" destOrd="0" presId="urn:microsoft.com/office/officeart/2005/8/layout/process5"/>
    <dgm:cxn modelId="{1F891997-15B3-BF4B-9323-D3435807CF29}" type="presOf" srcId="{48DBBB8E-B790-5842-8C08-9C5616195C91}" destId="{2DD212A8-03EA-6347-9AC8-8EA12064FE0B}" srcOrd="1" destOrd="0" presId="urn:microsoft.com/office/officeart/2005/8/layout/process5"/>
    <dgm:cxn modelId="{B8A0E107-6B88-6242-A6B2-1940D9A948A4}" type="presOf" srcId="{D4F7F357-9B1A-B14D-AB0F-0CD1CD08C470}" destId="{DD51DB22-9EC6-154F-A46C-15FB758A5311}" srcOrd="0" destOrd="0" presId="urn:microsoft.com/office/officeart/2005/8/layout/process5"/>
    <dgm:cxn modelId="{C5895994-BCC2-7F47-AA5C-657B925F8613}" type="presOf" srcId="{56D6FC59-2050-F64A-BB67-8D834C70DBAB}" destId="{BEC859C4-B52B-BF4F-A10E-BB5CDF62A234}" srcOrd="0" destOrd="0" presId="urn:microsoft.com/office/officeart/2005/8/layout/process5"/>
    <dgm:cxn modelId="{B771766C-090E-D74E-B3CB-39343451C1FB}" type="presOf" srcId="{CECF64C6-66B7-A041-9C22-96F3D7079DA1}" destId="{A1F7B8B6-2E68-F048-AA33-0F5A6E252961}" srcOrd="0" destOrd="0" presId="urn:microsoft.com/office/officeart/2005/8/layout/process5"/>
    <dgm:cxn modelId="{7FA36A52-CB46-9F48-A464-505CFFF03013}" srcId="{5F3CF3BD-C9D5-374B-8874-19C21D3D4885}" destId="{CECF64C6-66B7-A041-9C22-96F3D7079DA1}" srcOrd="0" destOrd="0" parTransId="{3AB362CA-7299-6244-BDFC-D7E544A982F5}" sibTransId="{48DBBB8E-B790-5842-8C08-9C5616195C91}"/>
    <dgm:cxn modelId="{FE3F7E23-4993-CA4D-B54D-730FEE8A546B}" type="presOf" srcId="{DC024AFF-DCB8-7B42-8597-55566A7F9B80}" destId="{9F29BF40-9866-4345-9AB4-3D7E0F782018}" srcOrd="1" destOrd="0" presId="urn:microsoft.com/office/officeart/2005/8/layout/process5"/>
    <dgm:cxn modelId="{878804B6-64F9-854D-B65A-9772FBBF98C4}" srcId="{5F3CF3BD-C9D5-374B-8874-19C21D3D4885}" destId="{885FEAF2-2039-3444-A240-5167F1F612F2}" srcOrd="4" destOrd="0" parTransId="{CE416545-0ED3-FA49-8891-C1D7D9819BF5}" sibTransId="{DC024AFF-DCB8-7B42-8597-55566A7F9B80}"/>
    <dgm:cxn modelId="{434E6293-0EE2-254C-8F4C-E253425D13D1}" type="presOf" srcId="{48DBBB8E-B790-5842-8C08-9C5616195C91}" destId="{E5EFE1A5-67DB-5340-82B1-3AD894156B65}" srcOrd="0" destOrd="0" presId="urn:microsoft.com/office/officeart/2005/8/layout/process5"/>
    <dgm:cxn modelId="{D37F7A79-4111-C140-892E-4898FDBC1EA1}" type="presOf" srcId="{56D6FC59-2050-F64A-BB67-8D834C70DBAB}" destId="{E607F07E-97CF-6143-A8F5-5608363145E7}" srcOrd="1" destOrd="0" presId="urn:microsoft.com/office/officeart/2005/8/layout/process5"/>
    <dgm:cxn modelId="{462FDE48-F555-CB43-9F96-DAD48DBED15D}" type="presOf" srcId="{62611E47-77DE-3B48-94B6-710E8942C7E4}" destId="{4A3A533D-A2C3-8F48-B3DB-5BBA942B05C3}" srcOrd="0" destOrd="0" presId="urn:microsoft.com/office/officeart/2005/8/layout/process5"/>
    <dgm:cxn modelId="{85648CF5-BF34-7141-8BFF-9E1366231D6C}" type="presOf" srcId="{30E8728D-BDC4-2940-A8DC-3415B25FC5C7}" destId="{D1A9896F-F927-124F-B9EC-8196980A79C4}" srcOrd="0" destOrd="0" presId="urn:microsoft.com/office/officeart/2005/8/layout/process5"/>
    <dgm:cxn modelId="{DD7CBEDF-34DC-294B-9CCD-0860E626EDCA}" type="presOf" srcId="{9EC81843-5F3D-444A-BFAB-7BBB6F82C1B3}" destId="{C7871A36-D0FF-724A-9319-66758D567C16}" srcOrd="0" destOrd="0" presId="urn:microsoft.com/office/officeart/2005/8/layout/process5"/>
    <dgm:cxn modelId="{E4585D3D-7217-E040-B7F2-DD1DA1C2D935}" type="presOf" srcId="{885FEAF2-2039-3444-A240-5167F1F612F2}" destId="{A339475E-3DEC-5944-8162-B76CC74D099D}" srcOrd="0" destOrd="0" presId="urn:microsoft.com/office/officeart/2005/8/layout/process5"/>
    <dgm:cxn modelId="{A66F9031-9828-7246-893B-6131BF7A209E}" type="presOf" srcId="{62611E47-77DE-3B48-94B6-710E8942C7E4}" destId="{7A216C64-A350-584F-8512-2A3D3CD0B864}" srcOrd="1" destOrd="0" presId="urn:microsoft.com/office/officeart/2005/8/layout/process5"/>
    <dgm:cxn modelId="{3621CFC2-CD2A-5F4A-A246-308B2DA0E577}" srcId="{5F3CF3BD-C9D5-374B-8874-19C21D3D4885}" destId="{A46EEC7D-9A1E-BF4B-9F33-CC6787EF881E}" srcOrd="1" destOrd="0" parTransId="{CD6C7E13-45E6-0148-80BC-F3A1B665FE33}" sibTransId="{D4F7F357-9B1A-B14D-AB0F-0CD1CD08C470}"/>
    <dgm:cxn modelId="{5AF20B92-8BB3-BF42-A33E-5CFF4A3401A5}" type="presParOf" srcId="{981792C5-D4BE-6943-B38A-A5E1B9D48E56}" destId="{A1F7B8B6-2E68-F048-AA33-0F5A6E252961}" srcOrd="0" destOrd="0" presId="urn:microsoft.com/office/officeart/2005/8/layout/process5"/>
    <dgm:cxn modelId="{D6FC7003-0132-DE4D-A708-067BF0CDDAEB}" type="presParOf" srcId="{981792C5-D4BE-6943-B38A-A5E1B9D48E56}" destId="{E5EFE1A5-67DB-5340-82B1-3AD894156B65}" srcOrd="1" destOrd="0" presId="urn:microsoft.com/office/officeart/2005/8/layout/process5"/>
    <dgm:cxn modelId="{A48F256C-4A41-B540-8571-3C169931221A}" type="presParOf" srcId="{E5EFE1A5-67DB-5340-82B1-3AD894156B65}" destId="{2DD212A8-03EA-6347-9AC8-8EA12064FE0B}" srcOrd="0" destOrd="0" presId="urn:microsoft.com/office/officeart/2005/8/layout/process5"/>
    <dgm:cxn modelId="{EACF28AB-F47C-C749-9931-82C86689BD87}" type="presParOf" srcId="{981792C5-D4BE-6943-B38A-A5E1B9D48E56}" destId="{85F43B8D-0845-1B47-BAC3-4A5888502CE7}" srcOrd="2" destOrd="0" presId="urn:microsoft.com/office/officeart/2005/8/layout/process5"/>
    <dgm:cxn modelId="{9EC4645F-D35A-6248-9A4A-5149372DDA9D}" type="presParOf" srcId="{981792C5-D4BE-6943-B38A-A5E1B9D48E56}" destId="{DD51DB22-9EC6-154F-A46C-15FB758A5311}" srcOrd="3" destOrd="0" presId="urn:microsoft.com/office/officeart/2005/8/layout/process5"/>
    <dgm:cxn modelId="{78F1AE42-A82A-064C-8249-EDAB1DEE169A}" type="presParOf" srcId="{DD51DB22-9EC6-154F-A46C-15FB758A5311}" destId="{FC40DD18-B44E-5345-9CFC-E0244574F6CE}" srcOrd="0" destOrd="0" presId="urn:microsoft.com/office/officeart/2005/8/layout/process5"/>
    <dgm:cxn modelId="{1E141190-3B0F-134C-9BE2-8D5E680308C6}" type="presParOf" srcId="{981792C5-D4BE-6943-B38A-A5E1B9D48E56}" destId="{D1A9896F-F927-124F-B9EC-8196980A79C4}" srcOrd="4" destOrd="0" presId="urn:microsoft.com/office/officeart/2005/8/layout/process5"/>
    <dgm:cxn modelId="{59E56F9D-340C-F040-AC27-9941C4A3EE1E}" type="presParOf" srcId="{981792C5-D4BE-6943-B38A-A5E1B9D48E56}" destId="{BEC859C4-B52B-BF4F-A10E-BB5CDF62A234}" srcOrd="5" destOrd="0" presId="urn:microsoft.com/office/officeart/2005/8/layout/process5"/>
    <dgm:cxn modelId="{C40FAFA4-2129-E64B-B90F-1379543D5DC1}" type="presParOf" srcId="{BEC859C4-B52B-BF4F-A10E-BB5CDF62A234}" destId="{E607F07E-97CF-6143-A8F5-5608363145E7}" srcOrd="0" destOrd="0" presId="urn:microsoft.com/office/officeart/2005/8/layout/process5"/>
    <dgm:cxn modelId="{866FB148-C12B-8F4C-B543-6BC52D310D06}" type="presParOf" srcId="{981792C5-D4BE-6943-B38A-A5E1B9D48E56}" destId="{61E785BC-5FAA-B148-A2CB-3171DFB8890B}" srcOrd="6" destOrd="0" presId="urn:microsoft.com/office/officeart/2005/8/layout/process5"/>
    <dgm:cxn modelId="{C0706963-871C-AF44-9D86-54D45EEB1F1B}" type="presParOf" srcId="{981792C5-D4BE-6943-B38A-A5E1B9D48E56}" destId="{4A3A533D-A2C3-8F48-B3DB-5BBA942B05C3}" srcOrd="7" destOrd="0" presId="urn:microsoft.com/office/officeart/2005/8/layout/process5"/>
    <dgm:cxn modelId="{7FA26722-27E6-EC44-9193-4F89850839EE}" type="presParOf" srcId="{4A3A533D-A2C3-8F48-B3DB-5BBA942B05C3}" destId="{7A216C64-A350-584F-8512-2A3D3CD0B864}" srcOrd="0" destOrd="0" presId="urn:microsoft.com/office/officeart/2005/8/layout/process5"/>
    <dgm:cxn modelId="{9806DEE7-1797-474E-8717-B2B72F23508E}" type="presParOf" srcId="{981792C5-D4BE-6943-B38A-A5E1B9D48E56}" destId="{A339475E-3DEC-5944-8162-B76CC74D099D}" srcOrd="8" destOrd="0" presId="urn:microsoft.com/office/officeart/2005/8/layout/process5"/>
    <dgm:cxn modelId="{6DC1D376-7280-774C-9C71-46B8EF3CCAD2}" type="presParOf" srcId="{981792C5-D4BE-6943-B38A-A5E1B9D48E56}" destId="{C961638C-7FC6-DC4B-AD68-F21152E172DF}" srcOrd="9" destOrd="0" presId="urn:microsoft.com/office/officeart/2005/8/layout/process5"/>
    <dgm:cxn modelId="{751927CB-665E-074F-A3E1-EE04BBDC357C}" type="presParOf" srcId="{C961638C-7FC6-DC4B-AD68-F21152E172DF}" destId="{9F29BF40-9866-4345-9AB4-3D7E0F782018}" srcOrd="0" destOrd="0" presId="urn:microsoft.com/office/officeart/2005/8/layout/process5"/>
    <dgm:cxn modelId="{3CA082FB-0105-1E47-A60C-36C44D481D41}" type="presParOf" srcId="{981792C5-D4BE-6943-B38A-A5E1B9D48E56}" destId="{C7871A36-D0FF-724A-9319-66758D567C16}"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2B251C-90D1-7F4F-81C8-5F4FA8B1BC9A}" type="doc">
      <dgm:prSet loTypeId="urn:microsoft.com/office/officeart/2008/layout/RadialCluster" loCatId="" qsTypeId="urn:microsoft.com/office/officeart/2005/8/quickstyle/3D1" qsCatId="3D" csTypeId="urn:microsoft.com/office/officeart/2005/8/colors/accent0_3" csCatId="mainScheme" phldr="1"/>
      <dgm:spPr/>
      <dgm:t>
        <a:bodyPr/>
        <a:lstStyle/>
        <a:p>
          <a:endParaRPr lang="en-US"/>
        </a:p>
      </dgm:t>
    </dgm:pt>
    <dgm:pt modelId="{5C52BD18-A079-2148-AE19-F831383EAB80}">
      <dgm:prSet phldrT="[Text]"/>
      <dgm:spPr/>
      <dgm:t>
        <a:bodyPr/>
        <a:lstStyle/>
        <a:p>
          <a:r>
            <a:rPr lang="en-US" dirty="0" smtClean="0"/>
            <a:t>“Impact” can be measured </a:t>
          </a:r>
          <a:endParaRPr lang="en-US" dirty="0"/>
        </a:p>
      </dgm:t>
    </dgm:pt>
    <dgm:pt modelId="{E1530CF3-B005-DB41-A540-8562577407FA}" type="parTrans" cxnId="{DD780B6B-6702-8E43-A94B-55D2EA91C50D}">
      <dgm:prSet/>
      <dgm:spPr/>
      <dgm:t>
        <a:bodyPr/>
        <a:lstStyle/>
        <a:p>
          <a:endParaRPr lang="en-US"/>
        </a:p>
      </dgm:t>
    </dgm:pt>
    <dgm:pt modelId="{CC00A151-19B2-4A4A-9B2A-28D8D770A046}" type="sibTrans" cxnId="{DD780B6B-6702-8E43-A94B-55D2EA91C50D}">
      <dgm:prSet/>
      <dgm:spPr/>
      <dgm:t>
        <a:bodyPr/>
        <a:lstStyle/>
        <a:p>
          <a:endParaRPr lang="en-US"/>
        </a:p>
      </dgm:t>
    </dgm:pt>
    <dgm:pt modelId="{700F08FA-683A-CD49-A921-2DACED87B510}">
      <dgm:prSet phldrT="[Text]"/>
      <dgm:spPr/>
      <dgm:t>
        <a:bodyPr/>
        <a:lstStyle/>
        <a:p>
          <a:r>
            <a:rPr lang="en-US" dirty="0" smtClean="0"/>
            <a:t>Time Spent</a:t>
          </a:r>
          <a:endParaRPr lang="en-US" dirty="0"/>
        </a:p>
      </dgm:t>
    </dgm:pt>
    <dgm:pt modelId="{AA59C55E-FE6C-7B40-B074-264E4A4AD24A}" type="parTrans" cxnId="{33A560DC-1F5A-4342-B591-72003AC29FBE}">
      <dgm:prSet/>
      <dgm:spPr/>
      <dgm:t>
        <a:bodyPr/>
        <a:lstStyle/>
        <a:p>
          <a:endParaRPr lang="en-US"/>
        </a:p>
      </dgm:t>
    </dgm:pt>
    <dgm:pt modelId="{B5F5F633-CFC6-0B4E-B2A3-D724746C90FF}" type="sibTrans" cxnId="{33A560DC-1F5A-4342-B591-72003AC29FBE}">
      <dgm:prSet/>
      <dgm:spPr/>
      <dgm:t>
        <a:bodyPr/>
        <a:lstStyle/>
        <a:p>
          <a:endParaRPr lang="en-US"/>
        </a:p>
      </dgm:t>
    </dgm:pt>
    <dgm:pt modelId="{70FB74B0-DBDD-B748-884B-EFC11A06C760}">
      <dgm:prSet phldrT="[Text]"/>
      <dgm:spPr/>
      <dgm:t>
        <a:bodyPr/>
        <a:lstStyle/>
        <a:p>
          <a:r>
            <a:rPr lang="en-US" dirty="0" smtClean="0"/>
            <a:t>Resources Diverted</a:t>
          </a:r>
          <a:endParaRPr lang="en-US" dirty="0"/>
        </a:p>
      </dgm:t>
    </dgm:pt>
    <dgm:pt modelId="{EAAAEBA1-564C-DA4E-93AE-2FF2121D4A3A}" type="parTrans" cxnId="{C16ED775-70A1-DF47-8F0A-EC6BE58AA286}">
      <dgm:prSet/>
      <dgm:spPr/>
      <dgm:t>
        <a:bodyPr/>
        <a:lstStyle/>
        <a:p>
          <a:endParaRPr lang="en-US"/>
        </a:p>
      </dgm:t>
    </dgm:pt>
    <dgm:pt modelId="{9A26DC1F-8468-794D-95BB-1509557065FC}" type="sibTrans" cxnId="{C16ED775-70A1-DF47-8F0A-EC6BE58AA286}">
      <dgm:prSet/>
      <dgm:spPr/>
      <dgm:t>
        <a:bodyPr/>
        <a:lstStyle/>
        <a:p>
          <a:endParaRPr lang="en-US"/>
        </a:p>
      </dgm:t>
    </dgm:pt>
    <dgm:pt modelId="{25D7FF9E-CECE-064A-9E15-30ECE8BAD4DB}">
      <dgm:prSet phldrT="[Text]"/>
      <dgm:spPr/>
      <dgm:t>
        <a:bodyPr/>
        <a:lstStyle/>
        <a:p>
          <a:r>
            <a:rPr lang="en-US" dirty="0" smtClean="0"/>
            <a:t>Unexpected Expenses</a:t>
          </a:r>
          <a:endParaRPr lang="en-US" dirty="0"/>
        </a:p>
      </dgm:t>
    </dgm:pt>
    <dgm:pt modelId="{22D0C9B7-1359-7A4D-9425-B561FE168B72}" type="parTrans" cxnId="{91C41197-3D35-A94C-AB20-11FFEB6F7613}">
      <dgm:prSet/>
      <dgm:spPr/>
      <dgm:t>
        <a:bodyPr/>
        <a:lstStyle/>
        <a:p>
          <a:endParaRPr lang="en-US"/>
        </a:p>
      </dgm:t>
    </dgm:pt>
    <dgm:pt modelId="{5E5E8883-7F85-934C-8607-9C1B0F84DC62}" type="sibTrans" cxnId="{91C41197-3D35-A94C-AB20-11FFEB6F7613}">
      <dgm:prSet/>
      <dgm:spPr/>
      <dgm:t>
        <a:bodyPr/>
        <a:lstStyle/>
        <a:p>
          <a:endParaRPr lang="en-US"/>
        </a:p>
      </dgm:t>
    </dgm:pt>
    <dgm:pt modelId="{73BE1BA0-9AC8-7D41-B4FB-2579C4830D31}" type="pres">
      <dgm:prSet presAssocID="{312B251C-90D1-7F4F-81C8-5F4FA8B1BC9A}" presName="Name0" presStyleCnt="0">
        <dgm:presLayoutVars>
          <dgm:chMax val="1"/>
          <dgm:chPref val="1"/>
          <dgm:dir/>
          <dgm:animOne val="branch"/>
          <dgm:animLvl val="lvl"/>
        </dgm:presLayoutVars>
      </dgm:prSet>
      <dgm:spPr/>
      <dgm:t>
        <a:bodyPr/>
        <a:lstStyle/>
        <a:p>
          <a:endParaRPr lang="en-US"/>
        </a:p>
      </dgm:t>
    </dgm:pt>
    <dgm:pt modelId="{2303A2AE-8637-6E4B-8FBF-B8D0F24B40D6}" type="pres">
      <dgm:prSet presAssocID="{5C52BD18-A079-2148-AE19-F831383EAB80}" presName="singleCycle" presStyleCnt="0"/>
      <dgm:spPr/>
    </dgm:pt>
    <dgm:pt modelId="{96393748-5D87-6A4E-9FCA-B9D84400ED24}" type="pres">
      <dgm:prSet presAssocID="{5C52BD18-A079-2148-AE19-F831383EAB80}" presName="singleCenter" presStyleLbl="node1" presStyleIdx="0" presStyleCnt="4" custScaleX="162788" custScaleY="130232" custLinFactNeighborY="-4833">
        <dgm:presLayoutVars>
          <dgm:chMax val="7"/>
          <dgm:chPref val="7"/>
        </dgm:presLayoutVars>
      </dgm:prSet>
      <dgm:spPr/>
      <dgm:t>
        <a:bodyPr/>
        <a:lstStyle/>
        <a:p>
          <a:endParaRPr lang="en-US"/>
        </a:p>
      </dgm:t>
    </dgm:pt>
    <dgm:pt modelId="{F844400D-89F9-1748-9378-EC5F46F7B95F}" type="pres">
      <dgm:prSet presAssocID="{AA59C55E-FE6C-7B40-B074-264E4A4AD24A}" presName="Name56" presStyleLbl="parChTrans1D2" presStyleIdx="0" presStyleCnt="3"/>
      <dgm:spPr/>
      <dgm:t>
        <a:bodyPr/>
        <a:lstStyle/>
        <a:p>
          <a:endParaRPr lang="en-US"/>
        </a:p>
      </dgm:t>
    </dgm:pt>
    <dgm:pt modelId="{6AB6F113-6862-624A-90CB-F341DB8D6C9A}" type="pres">
      <dgm:prSet presAssocID="{700F08FA-683A-CD49-A921-2DACED87B510}" presName="text0" presStyleLbl="node1" presStyleIdx="1" presStyleCnt="4" custScaleX="201540" custScaleY="149835">
        <dgm:presLayoutVars>
          <dgm:bulletEnabled val="1"/>
        </dgm:presLayoutVars>
      </dgm:prSet>
      <dgm:spPr/>
      <dgm:t>
        <a:bodyPr/>
        <a:lstStyle/>
        <a:p>
          <a:endParaRPr lang="en-US"/>
        </a:p>
      </dgm:t>
    </dgm:pt>
    <dgm:pt modelId="{341C69F8-DA63-1148-B008-75B74A202839}" type="pres">
      <dgm:prSet presAssocID="{EAAAEBA1-564C-DA4E-93AE-2FF2121D4A3A}" presName="Name56" presStyleLbl="parChTrans1D2" presStyleIdx="1" presStyleCnt="3"/>
      <dgm:spPr/>
      <dgm:t>
        <a:bodyPr/>
        <a:lstStyle/>
        <a:p>
          <a:endParaRPr lang="en-US"/>
        </a:p>
      </dgm:t>
    </dgm:pt>
    <dgm:pt modelId="{2B5513FE-A88D-B94A-85DF-FA5028E9960C}" type="pres">
      <dgm:prSet presAssocID="{70FB74B0-DBDD-B748-884B-EFC11A06C760}" presName="text0" presStyleLbl="node1" presStyleIdx="2" presStyleCnt="4" custScaleX="207247" custScaleY="151315" custRadScaleRad="109670" custRadScaleInc="-29450">
        <dgm:presLayoutVars>
          <dgm:bulletEnabled val="1"/>
        </dgm:presLayoutVars>
      </dgm:prSet>
      <dgm:spPr/>
      <dgm:t>
        <a:bodyPr/>
        <a:lstStyle/>
        <a:p>
          <a:endParaRPr lang="en-US"/>
        </a:p>
      </dgm:t>
    </dgm:pt>
    <dgm:pt modelId="{C242755B-07FA-DE43-BA90-8023D1ADD93C}" type="pres">
      <dgm:prSet presAssocID="{22D0C9B7-1359-7A4D-9425-B561FE168B72}" presName="Name56" presStyleLbl="parChTrans1D2" presStyleIdx="2" presStyleCnt="3"/>
      <dgm:spPr/>
      <dgm:t>
        <a:bodyPr/>
        <a:lstStyle/>
        <a:p>
          <a:endParaRPr lang="en-US"/>
        </a:p>
      </dgm:t>
    </dgm:pt>
    <dgm:pt modelId="{8E4A3F06-72E5-224B-A6BF-82F3CB131D65}" type="pres">
      <dgm:prSet presAssocID="{25D7FF9E-CECE-064A-9E15-30ECE8BAD4DB}" presName="text0" presStyleLbl="node1" presStyleIdx="3" presStyleCnt="4" custScaleX="211518" custScaleY="152297" custRadScaleRad="113877" custRadScaleInc="27624">
        <dgm:presLayoutVars>
          <dgm:bulletEnabled val="1"/>
        </dgm:presLayoutVars>
      </dgm:prSet>
      <dgm:spPr/>
      <dgm:t>
        <a:bodyPr/>
        <a:lstStyle/>
        <a:p>
          <a:endParaRPr lang="en-US"/>
        </a:p>
      </dgm:t>
    </dgm:pt>
  </dgm:ptLst>
  <dgm:cxnLst>
    <dgm:cxn modelId="{6500DF8B-0307-2448-9478-F41D1C76A587}" type="presOf" srcId="{22D0C9B7-1359-7A4D-9425-B561FE168B72}" destId="{C242755B-07FA-DE43-BA90-8023D1ADD93C}" srcOrd="0" destOrd="0" presId="urn:microsoft.com/office/officeart/2008/layout/RadialCluster"/>
    <dgm:cxn modelId="{2A3B4F39-9A11-5F4F-88B1-349A5913811A}" type="presOf" srcId="{70FB74B0-DBDD-B748-884B-EFC11A06C760}" destId="{2B5513FE-A88D-B94A-85DF-FA5028E9960C}" srcOrd="0" destOrd="0" presId="urn:microsoft.com/office/officeart/2008/layout/RadialCluster"/>
    <dgm:cxn modelId="{91C41197-3D35-A94C-AB20-11FFEB6F7613}" srcId="{5C52BD18-A079-2148-AE19-F831383EAB80}" destId="{25D7FF9E-CECE-064A-9E15-30ECE8BAD4DB}" srcOrd="2" destOrd="0" parTransId="{22D0C9B7-1359-7A4D-9425-B561FE168B72}" sibTransId="{5E5E8883-7F85-934C-8607-9C1B0F84DC62}"/>
    <dgm:cxn modelId="{D4B82055-A518-B746-8BEA-88FF232330F7}" type="presOf" srcId="{312B251C-90D1-7F4F-81C8-5F4FA8B1BC9A}" destId="{73BE1BA0-9AC8-7D41-B4FB-2579C4830D31}" srcOrd="0" destOrd="0" presId="urn:microsoft.com/office/officeart/2008/layout/RadialCluster"/>
    <dgm:cxn modelId="{EB16D557-A7BD-6648-846A-D549937500CC}" type="presOf" srcId="{700F08FA-683A-CD49-A921-2DACED87B510}" destId="{6AB6F113-6862-624A-90CB-F341DB8D6C9A}" srcOrd="0" destOrd="0" presId="urn:microsoft.com/office/officeart/2008/layout/RadialCluster"/>
    <dgm:cxn modelId="{91C4B7AB-9C4A-FA4A-9893-4B4E8F452894}" type="presOf" srcId="{EAAAEBA1-564C-DA4E-93AE-2FF2121D4A3A}" destId="{341C69F8-DA63-1148-B008-75B74A202839}" srcOrd="0" destOrd="0" presId="urn:microsoft.com/office/officeart/2008/layout/RadialCluster"/>
    <dgm:cxn modelId="{33A560DC-1F5A-4342-B591-72003AC29FBE}" srcId="{5C52BD18-A079-2148-AE19-F831383EAB80}" destId="{700F08FA-683A-CD49-A921-2DACED87B510}" srcOrd="0" destOrd="0" parTransId="{AA59C55E-FE6C-7B40-B074-264E4A4AD24A}" sibTransId="{B5F5F633-CFC6-0B4E-B2A3-D724746C90FF}"/>
    <dgm:cxn modelId="{269721E3-7261-E14D-9173-A0405A49582B}" type="presOf" srcId="{AA59C55E-FE6C-7B40-B074-264E4A4AD24A}" destId="{F844400D-89F9-1748-9378-EC5F46F7B95F}" srcOrd="0" destOrd="0" presId="urn:microsoft.com/office/officeart/2008/layout/RadialCluster"/>
    <dgm:cxn modelId="{2F717E83-5736-204C-9FF4-8039F45E2F8D}" type="presOf" srcId="{5C52BD18-A079-2148-AE19-F831383EAB80}" destId="{96393748-5D87-6A4E-9FCA-B9D84400ED24}" srcOrd="0" destOrd="0" presId="urn:microsoft.com/office/officeart/2008/layout/RadialCluster"/>
    <dgm:cxn modelId="{64A26F3F-5353-9547-8EA7-C1DD25ABBC69}" type="presOf" srcId="{25D7FF9E-CECE-064A-9E15-30ECE8BAD4DB}" destId="{8E4A3F06-72E5-224B-A6BF-82F3CB131D65}" srcOrd="0" destOrd="0" presId="urn:microsoft.com/office/officeart/2008/layout/RadialCluster"/>
    <dgm:cxn modelId="{DD780B6B-6702-8E43-A94B-55D2EA91C50D}" srcId="{312B251C-90D1-7F4F-81C8-5F4FA8B1BC9A}" destId="{5C52BD18-A079-2148-AE19-F831383EAB80}" srcOrd="0" destOrd="0" parTransId="{E1530CF3-B005-DB41-A540-8562577407FA}" sibTransId="{CC00A151-19B2-4A4A-9B2A-28D8D770A046}"/>
    <dgm:cxn modelId="{C16ED775-70A1-DF47-8F0A-EC6BE58AA286}" srcId="{5C52BD18-A079-2148-AE19-F831383EAB80}" destId="{70FB74B0-DBDD-B748-884B-EFC11A06C760}" srcOrd="1" destOrd="0" parTransId="{EAAAEBA1-564C-DA4E-93AE-2FF2121D4A3A}" sibTransId="{9A26DC1F-8468-794D-95BB-1509557065FC}"/>
    <dgm:cxn modelId="{5D267E64-3665-B944-95C4-28882922B82F}" type="presParOf" srcId="{73BE1BA0-9AC8-7D41-B4FB-2579C4830D31}" destId="{2303A2AE-8637-6E4B-8FBF-B8D0F24B40D6}" srcOrd="0" destOrd="0" presId="urn:microsoft.com/office/officeart/2008/layout/RadialCluster"/>
    <dgm:cxn modelId="{74AE2405-1D49-7047-BFEC-4A8D5A42282A}" type="presParOf" srcId="{2303A2AE-8637-6E4B-8FBF-B8D0F24B40D6}" destId="{96393748-5D87-6A4E-9FCA-B9D84400ED24}" srcOrd="0" destOrd="0" presId="urn:microsoft.com/office/officeart/2008/layout/RadialCluster"/>
    <dgm:cxn modelId="{64FC22A5-3954-0C4A-8536-15F4BBACC1AE}" type="presParOf" srcId="{2303A2AE-8637-6E4B-8FBF-B8D0F24B40D6}" destId="{F844400D-89F9-1748-9378-EC5F46F7B95F}" srcOrd="1" destOrd="0" presId="urn:microsoft.com/office/officeart/2008/layout/RadialCluster"/>
    <dgm:cxn modelId="{D641B172-5723-CE42-A2A1-E5EE73EEA517}" type="presParOf" srcId="{2303A2AE-8637-6E4B-8FBF-B8D0F24B40D6}" destId="{6AB6F113-6862-624A-90CB-F341DB8D6C9A}" srcOrd="2" destOrd="0" presId="urn:microsoft.com/office/officeart/2008/layout/RadialCluster"/>
    <dgm:cxn modelId="{0E4FF8F3-9D6F-384A-8FBD-89C878826C34}" type="presParOf" srcId="{2303A2AE-8637-6E4B-8FBF-B8D0F24B40D6}" destId="{341C69F8-DA63-1148-B008-75B74A202839}" srcOrd="3" destOrd="0" presId="urn:microsoft.com/office/officeart/2008/layout/RadialCluster"/>
    <dgm:cxn modelId="{64A3D32D-FB87-6E44-B5BD-C915F8889BEF}" type="presParOf" srcId="{2303A2AE-8637-6E4B-8FBF-B8D0F24B40D6}" destId="{2B5513FE-A88D-B94A-85DF-FA5028E9960C}" srcOrd="4" destOrd="0" presId="urn:microsoft.com/office/officeart/2008/layout/RadialCluster"/>
    <dgm:cxn modelId="{CC43C3D8-98F6-9C48-98DD-7A12529EC5BE}" type="presParOf" srcId="{2303A2AE-8637-6E4B-8FBF-B8D0F24B40D6}" destId="{C242755B-07FA-DE43-BA90-8023D1ADD93C}" srcOrd="5" destOrd="0" presId="urn:microsoft.com/office/officeart/2008/layout/RadialCluster"/>
    <dgm:cxn modelId="{DA169D39-C048-684F-935F-3D316A84DC25}" type="presParOf" srcId="{2303A2AE-8637-6E4B-8FBF-B8D0F24B40D6}" destId="{8E4A3F06-72E5-224B-A6BF-82F3CB131D65}" srcOrd="6" destOrd="0" presId="urn:microsoft.com/office/officeart/2008/layout/RadialCluster"/>
  </dgm:cxnLst>
  <dgm:bg>
    <a:solidFill>
      <a:schemeClr val="bg1">
        <a:lumMod val="85000"/>
      </a:schemeClr>
    </a:solidFill>
  </dgm:bg>
  <dgm:whole>
    <a:ln w="76200" cmpd="tri"/>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78B3E5-4C85-F442-93B1-9DC9F9863583}" type="doc">
      <dgm:prSet loTypeId="urn:microsoft.com/office/officeart/2005/8/layout/hierarchy2" loCatId="" qsTypeId="urn:microsoft.com/office/officeart/2005/8/quickstyle/3D4" qsCatId="3D" csTypeId="urn:microsoft.com/office/officeart/2005/8/colors/accent0_1" csCatId="mainScheme" phldr="1"/>
      <dgm:spPr/>
      <dgm:t>
        <a:bodyPr/>
        <a:lstStyle/>
        <a:p>
          <a:endParaRPr lang="en-US"/>
        </a:p>
      </dgm:t>
    </dgm:pt>
    <dgm:pt modelId="{47440063-9E3E-F048-9B3B-8B9BF3FC83AF}">
      <dgm:prSet phldrT="[Text]"/>
      <dgm:spPr/>
      <dgm:t>
        <a:bodyPr/>
        <a:lstStyle/>
        <a:p>
          <a:r>
            <a:rPr lang="en-US" dirty="0" smtClean="0"/>
            <a:t>Malware Detected</a:t>
          </a:r>
          <a:endParaRPr lang="en-US" dirty="0"/>
        </a:p>
      </dgm:t>
    </dgm:pt>
    <dgm:pt modelId="{E1357D33-7372-9D49-8AF4-F17C1FA12723}" type="parTrans" cxnId="{241C8D54-3D28-4F49-BB3C-6E7A670A3D4D}">
      <dgm:prSet/>
      <dgm:spPr/>
      <dgm:t>
        <a:bodyPr/>
        <a:lstStyle/>
        <a:p>
          <a:endParaRPr lang="en-US"/>
        </a:p>
      </dgm:t>
    </dgm:pt>
    <dgm:pt modelId="{F2AA2EBD-7078-C245-8421-0AF0A43FC1A0}" type="sibTrans" cxnId="{241C8D54-3D28-4F49-BB3C-6E7A670A3D4D}">
      <dgm:prSet/>
      <dgm:spPr/>
      <dgm:t>
        <a:bodyPr/>
        <a:lstStyle/>
        <a:p>
          <a:endParaRPr lang="en-US"/>
        </a:p>
      </dgm:t>
    </dgm:pt>
    <dgm:pt modelId="{D43079B5-AF26-3147-8925-140C8123BA04}">
      <dgm:prSet phldrT="[Text]"/>
      <dgm:spPr/>
      <dgm:t>
        <a:bodyPr/>
        <a:lstStyle/>
        <a:p>
          <a:r>
            <a:rPr lang="en-US" dirty="0" smtClean="0"/>
            <a:t>Systems taken off-line</a:t>
          </a:r>
          <a:endParaRPr lang="en-US" dirty="0"/>
        </a:p>
      </dgm:t>
    </dgm:pt>
    <dgm:pt modelId="{2274061A-14FB-A24B-A69B-B3132B098716}" type="parTrans" cxnId="{A068D49F-BE1C-A94A-98C2-3ADFF4C06118}">
      <dgm:prSet/>
      <dgm:spPr/>
      <dgm:t>
        <a:bodyPr/>
        <a:lstStyle/>
        <a:p>
          <a:endParaRPr lang="en-US"/>
        </a:p>
      </dgm:t>
    </dgm:pt>
    <dgm:pt modelId="{7E5ACEEC-F250-8B40-959B-A81644DAFFA3}" type="sibTrans" cxnId="{A068D49F-BE1C-A94A-98C2-3ADFF4C06118}">
      <dgm:prSet/>
      <dgm:spPr/>
      <dgm:t>
        <a:bodyPr/>
        <a:lstStyle/>
        <a:p>
          <a:endParaRPr lang="en-US"/>
        </a:p>
      </dgm:t>
    </dgm:pt>
    <dgm:pt modelId="{7E995D0B-7B33-124E-98E6-439972C799CC}">
      <dgm:prSet phldrT="[Text]"/>
      <dgm:spPr/>
      <dgm:t>
        <a:bodyPr/>
        <a:lstStyle/>
        <a:p>
          <a:r>
            <a:rPr lang="en-US" dirty="0" smtClean="0">
              <a:solidFill>
                <a:srgbClr val="FF0000"/>
              </a:solidFill>
            </a:rPr>
            <a:t>Clean up</a:t>
          </a:r>
          <a:endParaRPr lang="en-US" dirty="0">
            <a:solidFill>
              <a:srgbClr val="FF0000"/>
            </a:solidFill>
          </a:endParaRPr>
        </a:p>
      </dgm:t>
    </dgm:pt>
    <dgm:pt modelId="{252D2495-7121-5845-B013-3877C70F1E43}" type="parTrans" cxnId="{53B44639-8091-ED4E-BEF9-C7F1215A3BDF}">
      <dgm:prSet/>
      <dgm:spPr/>
      <dgm:t>
        <a:bodyPr/>
        <a:lstStyle/>
        <a:p>
          <a:endParaRPr lang="en-US"/>
        </a:p>
      </dgm:t>
    </dgm:pt>
    <dgm:pt modelId="{0632C510-FF30-8842-BBF8-BAB330968DA2}" type="sibTrans" cxnId="{53B44639-8091-ED4E-BEF9-C7F1215A3BDF}">
      <dgm:prSet/>
      <dgm:spPr/>
      <dgm:t>
        <a:bodyPr/>
        <a:lstStyle/>
        <a:p>
          <a:endParaRPr lang="en-US"/>
        </a:p>
      </dgm:t>
    </dgm:pt>
    <dgm:pt modelId="{1C3E6F61-7F0E-C448-A42F-9B8B77871F50}">
      <dgm:prSet phldrT="[Text]"/>
      <dgm:spPr/>
      <dgm:t>
        <a:bodyPr/>
        <a:lstStyle/>
        <a:p>
          <a:r>
            <a:rPr lang="en-US" dirty="0" smtClean="0"/>
            <a:t>Patients Diverted</a:t>
          </a:r>
          <a:endParaRPr lang="en-US" dirty="0"/>
        </a:p>
      </dgm:t>
    </dgm:pt>
    <dgm:pt modelId="{8A4E989E-C70F-AB40-BA53-B52D8B5D727F}" type="parTrans" cxnId="{F52B2334-5EAD-054C-B9B5-41D9502E0B04}">
      <dgm:prSet/>
      <dgm:spPr/>
      <dgm:t>
        <a:bodyPr/>
        <a:lstStyle/>
        <a:p>
          <a:endParaRPr lang="en-US"/>
        </a:p>
      </dgm:t>
    </dgm:pt>
    <dgm:pt modelId="{36E1A9B4-480D-5847-BB6A-ABE48AB3EC03}" type="sibTrans" cxnId="{F52B2334-5EAD-054C-B9B5-41D9502E0B04}">
      <dgm:prSet/>
      <dgm:spPr/>
      <dgm:t>
        <a:bodyPr/>
        <a:lstStyle/>
        <a:p>
          <a:endParaRPr lang="en-US"/>
        </a:p>
      </dgm:t>
    </dgm:pt>
    <dgm:pt modelId="{CECBA80C-4E52-7A40-81D1-155606A31E9C}">
      <dgm:prSet phldrT="[Text]"/>
      <dgm:spPr/>
      <dgm:t>
        <a:bodyPr/>
        <a:lstStyle/>
        <a:p>
          <a:r>
            <a:rPr lang="en-US" dirty="0" smtClean="0">
              <a:solidFill>
                <a:srgbClr val="FF0000"/>
              </a:solidFill>
            </a:rPr>
            <a:t>Lost Revenue</a:t>
          </a:r>
          <a:endParaRPr lang="en-US" dirty="0">
            <a:solidFill>
              <a:srgbClr val="FF0000"/>
            </a:solidFill>
          </a:endParaRPr>
        </a:p>
      </dgm:t>
    </dgm:pt>
    <dgm:pt modelId="{C24C2558-4733-8F44-A503-1486CF5787D9}" type="parTrans" cxnId="{3A44EE03-97C0-C04D-8C62-CDA0EA22CDBC}">
      <dgm:prSet/>
      <dgm:spPr/>
      <dgm:t>
        <a:bodyPr/>
        <a:lstStyle/>
        <a:p>
          <a:endParaRPr lang="en-US"/>
        </a:p>
      </dgm:t>
    </dgm:pt>
    <dgm:pt modelId="{F7379328-F805-2748-9A65-43D8B4F7D09A}" type="sibTrans" cxnId="{3A44EE03-97C0-C04D-8C62-CDA0EA22CDBC}">
      <dgm:prSet/>
      <dgm:spPr/>
      <dgm:t>
        <a:bodyPr/>
        <a:lstStyle/>
        <a:p>
          <a:endParaRPr lang="en-US"/>
        </a:p>
      </dgm:t>
    </dgm:pt>
    <dgm:pt modelId="{3DA6442B-0B69-E540-9695-8D3B3BF5B75A}">
      <dgm:prSet/>
      <dgm:spPr/>
      <dgm:t>
        <a:bodyPr/>
        <a:lstStyle/>
        <a:p>
          <a:r>
            <a:rPr lang="en-US" dirty="0" smtClean="0">
              <a:solidFill>
                <a:srgbClr val="FF0000"/>
              </a:solidFill>
            </a:rPr>
            <a:t>$17,000 Ransom</a:t>
          </a:r>
          <a:endParaRPr lang="en-US" dirty="0">
            <a:solidFill>
              <a:srgbClr val="FF0000"/>
            </a:solidFill>
          </a:endParaRPr>
        </a:p>
      </dgm:t>
    </dgm:pt>
    <dgm:pt modelId="{6CBAAEA7-F3C3-B244-873C-0102B638D97D}" type="parTrans" cxnId="{787AA04F-373C-1846-8319-6BB911244F25}">
      <dgm:prSet/>
      <dgm:spPr/>
      <dgm:t>
        <a:bodyPr/>
        <a:lstStyle/>
        <a:p>
          <a:endParaRPr lang="en-US"/>
        </a:p>
      </dgm:t>
    </dgm:pt>
    <dgm:pt modelId="{61B056B7-C31E-6048-B76B-FBCED599A3C2}" type="sibTrans" cxnId="{787AA04F-373C-1846-8319-6BB911244F25}">
      <dgm:prSet/>
      <dgm:spPr/>
      <dgm:t>
        <a:bodyPr/>
        <a:lstStyle/>
        <a:p>
          <a:endParaRPr lang="en-US"/>
        </a:p>
      </dgm:t>
    </dgm:pt>
    <dgm:pt modelId="{5EFFCFB8-D1E9-5F49-A1D8-61828A77D77F}">
      <dgm:prSet/>
      <dgm:spPr/>
      <dgm:t>
        <a:bodyPr/>
        <a:lstStyle/>
        <a:p>
          <a:r>
            <a:rPr lang="en-US" dirty="0" smtClean="0"/>
            <a:t>FBI Investigation</a:t>
          </a:r>
          <a:endParaRPr lang="en-US" dirty="0"/>
        </a:p>
      </dgm:t>
    </dgm:pt>
    <dgm:pt modelId="{F9BC61C8-08E8-3A45-84C8-9C947F2C6560}" type="parTrans" cxnId="{3BF9B358-ECEE-A044-B18D-357A546229E1}">
      <dgm:prSet/>
      <dgm:spPr/>
      <dgm:t>
        <a:bodyPr/>
        <a:lstStyle/>
        <a:p>
          <a:endParaRPr lang="en-US"/>
        </a:p>
      </dgm:t>
    </dgm:pt>
    <dgm:pt modelId="{D18FAC3D-22A0-3B4E-8059-40E8B592EADE}" type="sibTrans" cxnId="{3BF9B358-ECEE-A044-B18D-357A546229E1}">
      <dgm:prSet/>
      <dgm:spPr/>
      <dgm:t>
        <a:bodyPr/>
        <a:lstStyle/>
        <a:p>
          <a:endParaRPr lang="en-US"/>
        </a:p>
      </dgm:t>
    </dgm:pt>
    <dgm:pt modelId="{1200426C-3B8A-0447-8961-C9C07E1FD9FE}">
      <dgm:prSet/>
      <dgm:spPr/>
      <dgm:t>
        <a:bodyPr/>
        <a:lstStyle/>
        <a:p>
          <a:r>
            <a:rPr lang="en-US" dirty="0" smtClean="0"/>
            <a:t>CEO &amp; The Press</a:t>
          </a:r>
          <a:endParaRPr lang="en-US" dirty="0"/>
        </a:p>
      </dgm:t>
    </dgm:pt>
    <dgm:pt modelId="{7B5AEAC8-F820-0849-9BD5-E80D6D3A8519}" type="parTrans" cxnId="{0E74A815-846C-6A4A-B54A-BEA8D55FF08C}">
      <dgm:prSet/>
      <dgm:spPr/>
      <dgm:t>
        <a:bodyPr/>
        <a:lstStyle/>
        <a:p>
          <a:endParaRPr lang="en-US"/>
        </a:p>
      </dgm:t>
    </dgm:pt>
    <dgm:pt modelId="{A8A2D0AB-D030-BE47-BC4A-850A95FCE6BD}" type="sibTrans" cxnId="{0E74A815-846C-6A4A-B54A-BEA8D55FF08C}">
      <dgm:prSet/>
      <dgm:spPr/>
      <dgm:t>
        <a:bodyPr/>
        <a:lstStyle/>
        <a:p>
          <a:endParaRPr lang="en-US"/>
        </a:p>
      </dgm:t>
    </dgm:pt>
    <dgm:pt modelId="{3C4CDBB3-0DBA-494E-9969-2DC7EEE30C9F}">
      <dgm:prSet phldrT="[Text]"/>
      <dgm:spPr/>
      <dgm:t>
        <a:bodyPr/>
        <a:lstStyle/>
        <a:p>
          <a:r>
            <a:rPr lang="en-US" dirty="0" smtClean="0"/>
            <a:t>Manual Records</a:t>
          </a:r>
          <a:endParaRPr lang="en-US" dirty="0"/>
        </a:p>
      </dgm:t>
    </dgm:pt>
    <dgm:pt modelId="{623A4B7F-D817-F149-8B0D-4641D610CD7C}" type="parTrans" cxnId="{D8BF055F-2124-6D4D-ABD3-5E3E9D2E6B4A}">
      <dgm:prSet/>
      <dgm:spPr/>
      <dgm:t>
        <a:bodyPr/>
        <a:lstStyle/>
        <a:p>
          <a:endParaRPr lang="en-US"/>
        </a:p>
      </dgm:t>
    </dgm:pt>
    <dgm:pt modelId="{F1E74003-2AE5-594E-9F29-5F0365C92AC5}" type="sibTrans" cxnId="{D8BF055F-2124-6D4D-ABD3-5E3E9D2E6B4A}">
      <dgm:prSet/>
      <dgm:spPr/>
    </dgm:pt>
    <dgm:pt modelId="{819FEC10-C935-DF40-A311-573408F4FDA4}">
      <dgm:prSet phldrT="[Text]"/>
      <dgm:spPr/>
      <dgm:t>
        <a:bodyPr/>
        <a:lstStyle/>
        <a:p>
          <a:r>
            <a:rPr lang="en-US" dirty="0" smtClean="0"/>
            <a:t>Communication</a:t>
          </a:r>
          <a:endParaRPr lang="en-US" dirty="0"/>
        </a:p>
      </dgm:t>
    </dgm:pt>
    <dgm:pt modelId="{1AFAB426-2E30-BC4F-ADFE-90A4FBC555A0}" type="parTrans" cxnId="{ED6F6904-1C0A-7642-A75E-8ECE1A0890F6}">
      <dgm:prSet/>
      <dgm:spPr/>
      <dgm:t>
        <a:bodyPr/>
        <a:lstStyle/>
        <a:p>
          <a:endParaRPr lang="en-US"/>
        </a:p>
      </dgm:t>
    </dgm:pt>
    <dgm:pt modelId="{056AEACA-D4D0-0946-9089-3AEDAB6B09BA}" type="sibTrans" cxnId="{ED6F6904-1C0A-7642-A75E-8ECE1A0890F6}">
      <dgm:prSet/>
      <dgm:spPr/>
    </dgm:pt>
    <dgm:pt modelId="{8F58547E-4815-B54A-8D8D-056CF2BFFA9B}">
      <dgm:prSet phldrT="[Text]"/>
      <dgm:spPr/>
      <dgm:t>
        <a:bodyPr/>
        <a:lstStyle/>
        <a:p>
          <a:r>
            <a:rPr lang="en-US" dirty="0" smtClean="0">
              <a:solidFill>
                <a:srgbClr val="FF0000"/>
              </a:solidFill>
            </a:rPr>
            <a:t>Convert to EMR</a:t>
          </a:r>
          <a:endParaRPr lang="en-US" dirty="0">
            <a:solidFill>
              <a:srgbClr val="FF0000"/>
            </a:solidFill>
          </a:endParaRPr>
        </a:p>
      </dgm:t>
    </dgm:pt>
    <dgm:pt modelId="{F3F9F174-6D96-AE47-865C-D2E2AB7EDAD7}" type="parTrans" cxnId="{F9573DA6-4C09-2148-BD65-22FA2A3DB942}">
      <dgm:prSet/>
      <dgm:spPr/>
      <dgm:t>
        <a:bodyPr/>
        <a:lstStyle/>
        <a:p>
          <a:endParaRPr lang="en-US"/>
        </a:p>
      </dgm:t>
    </dgm:pt>
    <dgm:pt modelId="{F3BF059C-48D3-3A46-A4EE-0CF020BB5DD8}" type="sibTrans" cxnId="{F9573DA6-4C09-2148-BD65-22FA2A3DB942}">
      <dgm:prSet/>
      <dgm:spPr/>
    </dgm:pt>
    <dgm:pt modelId="{BD5DD2D4-A05D-D546-B75A-6FE0E3A7052F}" type="pres">
      <dgm:prSet presAssocID="{0F78B3E5-4C85-F442-93B1-9DC9F9863583}" presName="diagram" presStyleCnt="0">
        <dgm:presLayoutVars>
          <dgm:chPref val="1"/>
          <dgm:dir/>
          <dgm:animOne val="branch"/>
          <dgm:animLvl val="lvl"/>
          <dgm:resizeHandles val="exact"/>
        </dgm:presLayoutVars>
      </dgm:prSet>
      <dgm:spPr/>
      <dgm:t>
        <a:bodyPr/>
        <a:lstStyle/>
        <a:p>
          <a:endParaRPr lang="en-US"/>
        </a:p>
      </dgm:t>
    </dgm:pt>
    <dgm:pt modelId="{D179850F-7203-0F42-B853-BFE0483F034A}" type="pres">
      <dgm:prSet presAssocID="{47440063-9E3E-F048-9B3B-8B9BF3FC83AF}" presName="root1" presStyleCnt="0"/>
      <dgm:spPr/>
    </dgm:pt>
    <dgm:pt modelId="{D9E91B99-F99B-DB43-A4C4-5B5D840DDB37}" type="pres">
      <dgm:prSet presAssocID="{47440063-9E3E-F048-9B3B-8B9BF3FC83AF}" presName="LevelOneTextNode" presStyleLbl="node0" presStyleIdx="0" presStyleCnt="1" custLinFactX="-30626" custLinFactNeighborX="-100000" custLinFactNeighborY="-28663">
        <dgm:presLayoutVars>
          <dgm:chPref val="3"/>
        </dgm:presLayoutVars>
      </dgm:prSet>
      <dgm:spPr/>
      <dgm:t>
        <a:bodyPr/>
        <a:lstStyle/>
        <a:p>
          <a:endParaRPr lang="en-US"/>
        </a:p>
      </dgm:t>
    </dgm:pt>
    <dgm:pt modelId="{D404D849-8A50-6942-81DB-295504578E92}" type="pres">
      <dgm:prSet presAssocID="{47440063-9E3E-F048-9B3B-8B9BF3FC83AF}" presName="level2hierChild" presStyleCnt="0"/>
      <dgm:spPr/>
    </dgm:pt>
    <dgm:pt modelId="{74F99B5D-AF87-9943-A48C-916CD3AE3B0C}" type="pres">
      <dgm:prSet presAssocID="{2274061A-14FB-A24B-A69B-B3132B098716}" presName="conn2-1" presStyleLbl="parChTrans1D2" presStyleIdx="0" presStyleCnt="4"/>
      <dgm:spPr/>
      <dgm:t>
        <a:bodyPr/>
        <a:lstStyle/>
        <a:p>
          <a:endParaRPr lang="en-US"/>
        </a:p>
      </dgm:t>
    </dgm:pt>
    <dgm:pt modelId="{13961944-4DB4-8349-8D8E-A75E8B1633B7}" type="pres">
      <dgm:prSet presAssocID="{2274061A-14FB-A24B-A69B-B3132B098716}" presName="connTx" presStyleLbl="parChTrans1D2" presStyleIdx="0" presStyleCnt="4"/>
      <dgm:spPr/>
      <dgm:t>
        <a:bodyPr/>
        <a:lstStyle/>
        <a:p>
          <a:endParaRPr lang="en-US"/>
        </a:p>
      </dgm:t>
    </dgm:pt>
    <dgm:pt modelId="{C9ED5991-AF2B-7641-9918-47D40B193DF8}" type="pres">
      <dgm:prSet presAssocID="{D43079B5-AF26-3147-8925-140C8123BA04}" presName="root2" presStyleCnt="0"/>
      <dgm:spPr/>
    </dgm:pt>
    <dgm:pt modelId="{72126672-64A9-F547-A078-069454532DF0}" type="pres">
      <dgm:prSet presAssocID="{D43079B5-AF26-3147-8925-140C8123BA04}" presName="LevelTwoTextNode" presStyleLbl="node2" presStyleIdx="0" presStyleCnt="4" custLinFactNeighborX="-41228" custLinFactNeighborY="-29987">
        <dgm:presLayoutVars>
          <dgm:chPref val="3"/>
        </dgm:presLayoutVars>
      </dgm:prSet>
      <dgm:spPr/>
      <dgm:t>
        <a:bodyPr/>
        <a:lstStyle/>
        <a:p>
          <a:endParaRPr lang="en-US"/>
        </a:p>
      </dgm:t>
    </dgm:pt>
    <dgm:pt modelId="{A033A206-630D-4C4F-85EC-F6A6F5C39629}" type="pres">
      <dgm:prSet presAssocID="{D43079B5-AF26-3147-8925-140C8123BA04}" presName="level3hierChild" presStyleCnt="0"/>
      <dgm:spPr/>
    </dgm:pt>
    <dgm:pt modelId="{D7D4ED3A-6C86-7D44-85C4-0EE9127DD70A}" type="pres">
      <dgm:prSet presAssocID="{252D2495-7121-5845-B013-3877C70F1E43}" presName="conn2-1" presStyleLbl="parChTrans1D3" presStyleIdx="0" presStyleCnt="5"/>
      <dgm:spPr/>
      <dgm:t>
        <a:bodyPr/>
        <a:lstStyle/>
        <a:p>
          <a:endParaRPr lang="en-US"/>
        </a:p>
      </dgm:t>
    </dgm:pt>
    <dgm:pt modelId="{8F68B90A-86B5-D348-A6AE-42085A92E43F}" type="pres">
      <dgm:prSet presAssocID="{252D2495-7121-5845-B013-3877C70F1E43}" presName="connTx" presStyleLbl="parChTrans1D3" presStyleIdx="0" presStyleCnt="5"/>
      <dgm:spPr/>
      <dgm:t>
        <a:bodyPr/>
        <a:lstStyle/>
        <a:p>
          <a:endParaRPr lang="en-US"/>
        </a:p>
      </dgm:t>
    </dgm:pt>
    <dgm:pt modelId="{65F00729-501F-094D-B7A6-C832E13DC154}" type="pres">
      <dgm:prSet presAssocID="{7E995D0B-7B33-124E-98E6-439972C799CC}" presName="root2" presStyleCnt="0"/>
      <dgm:spPr/>
    </dgm:pt>
    <dgm:pt modelId="{CF782887-0297-6B4B-8707-1CFCC86AE2ED}" type="pres">
      <dgm:prSet presAssocID="{7E995D0B-7B33-124E-98E6-439972C799CC}" presName="LevelTwoTextNode" presStyleLbl="node3" presStyleIdx="0" presStyleCnt="5" custLinFactNeighborX="-35518" custLinFactNeighborY="-164">
        <dgm:presLayoutVars>
          <dgm:chPref val="3"/>
        </dgm:presLayoutVars>
      </dgm:prSet>
      <dgm:spPr/>
      <dgm:t>
        <a:bodyPr/>
        <a:lstStyle/>
        <a:p>
          <a:endParaRPr lang="en-US"/>
        </a:p>
      </dgm:t>
    </dgm:pt>
    <dgm:pt modelId="{E7034374-6E89-D640-B634-4F0F9642EE90}" type="pres">
      <dgm:prSet presAssocID="{7E995D0B-7B33-124E-98E6-439972C799CC}" presName="level3hierChild" presStyleCnt="0"/>
      <dgm:spPr/>
    </dgm:pt>
    <dgm:pt modelId="{3FCC6C93-CE67-4B41-B389-B161793176F0}" type="pres">
      <dgm:prSet presAssocID="{623A4B7F-D817-F149-8B0D-4641D610CD7C}" presName="conn2-1" presStyleLbl="parChTrans1D3" presStyleIdx="1" presStyleCnt="5"/>
      <dgm:spPr/>
      <dgm:t>
        <a:bodyPr/>
        <a:lstStyle/>
        <a:p>
          <a:endParaRPr lang="en-US"/>
        </a:p>
      </dgm:t>
    </dgm:pt>
    <dgm:pt modelId="{FEC969BD-6514-E749-92F7-C7021153E29D}" type="pres">
      <dgm:prSet presAssocID="{623A4B7F-D817-F149-8B0D-4641D610CD7C}" presName="connTx" presStyleLbl="parChTrans1D3" presStyleIdx="1" presStyleCnt="5"/>
      <dgm:spPr/>
      <dgm:t>
        <a:bodyPr/>
        <a:lstStyle/>
        <a:p>
          <a:endParaRPr lang="en-US"/>
        </a:p>
      </dgm:t>
    </dgm:pt>
    <dgm:pt modelId="{56D771EE-C0A4-0E4F-A145-3FC150CDF4E1}" type="pres">
      <dgm:prSet presAssocID="{3C4CDBB3-0DBA-494E-9969-2DC7EEE30C9F}" presName="root2" presStyleCnt="0"/>
      <dgm:spPr/>
    </dgm:pt>
    <dgm:pt modelId="{CF819205-A6FF-0B48-AEF1-0BE186961A64}" type="pres">
      <dgm:prSet presAssocID="{3C4CDBB3-0DBA-494E-9969-2DC7EEE30C9F}" presName="LevelTwoTextNode" presStyleLbl="node3" presStyleIdx="1" presStyleCnt="5">
        <dgm:presLayoutVars>
          <dgm:chPref val="3"/>
        </dgm:presLayoutVars>
      </dgm:prSet>
      <dgm:spPr/>
      <dgm:t>
        <a:bodyPr/>
        <a:lstStyle/>
        <a:p>
          <a:endParaRPr lang="en-US"/>
        </a:p>
      </dgm:t>
    </dgm:pt>
    <dgm:pt modelId="{09013D0B-71E0-2043-AACC-B3EFF81A3DF4}" type="pres">
      <dgm:prSet presAssocID="{3C4CDBB3-0DBA-494E-9969-2DC7EEE30C9F}" presName="level3hierChild" presStyleCnt="0"/>
      <dgm:spPr/>
    </dgm:pt>
    <dgm:pt modelId="{553BE4E0-7ADD-664A-AEA9-1E92417273D4}" type="pres">
      <dgm:prSet presAssocID="{F3F9F174-6D96-AE47-865C-D2E2AB7EDAD7}" presName="conn2-1" presStyleLbl="parChTrans1D4" presStyleIdx="0" presStyleCnt="1"/>
      <dgm:spPr/>
      <dgm:t>
        <a:bodyPr/>
        <a:lstStyle/>
        <a:p>
          <a:endParaRPr lang="en-US"/>
        </a:p>
      </dgm:t>
    </dgm:pt>
    <dgm:pt modelId="{7E01C34A-18CD-474E-AC8F-5AA6845822B7}" type="pres">
      <dgm:prSet presAssocID="{F3F9F174-6D96-AE47-865C-D2E2AB7EDAD7}" presName="connTx" presStyleLbl="parChTrans1D4" presStyleIdx="0" presStyleCnt="1"/>
      <dgm:spPr/>
      <dgm:t>
        <a:bodyPr/>
        <a:lstStyle/>
        <a:p>
          <a:endParaRPr lang="en-US"/>
        </a:p>
      </dgm:t>
    </dgm:pt>
    <dgm:pt modelId="{D4924A04-2204-8945-B589-1E7DFC84C90E}" type="pres">
      <dgm:prSet presAssocID="{8F58547E-4815-B54A-8D8D-056CF2BFFA9B}" presName="root2" presStyleCnt="0"/>
      <dgm:spPr/>
    </dgm:pt>
    <dgm:pt modelId="{98DB0CF2-E6E1-DC4B-90C3-6E18693422FA}" type="pres">
      <dgm:prSet presAssocID="{8F58547E-4815-B54A-8D8D-056CF2BFFA9B}" presName="LevelTwoTextNode" presStyleLbl="node4" presStyleIdx="0" presStyleCnt="1">
        <dgm:presLayoutVars>
          <dgm:chPref val="3"/>
        </dgm:presLayoutVars>
      </dgm:prSet>
      <dgm:spPr/>
      <dgm:t>
        <a:bodyPr/>
        <a:lstStyle/>
        <a:p>
          <a:endParaRPr lang="en-US"/>
        </a:p>
      </dgm:t>
    </dgm:pt>
    <dgm:pt modelId="{C484DE74-B932-AD49-A1D5-FAB126E16C98}" type="pres">
      <dgm:prSet presAssocID="{8F58547E-4815-B54A-8D8D-056CF2BFFA9B}" presName="level3hierChild" presStyleCnt="0"/>
      <dgm:spPr/>
    </dgm:pt>
    <dgm:pt modelId="{591F66F8-1955-0E41-870C-D7D457683675}" type="pres">
      <dgm:prSet presAssocID="{8A4E989E-C70F-AB40-BA53-B52D8B5D727F}" presName="conn2-1" presStyleLbl="parChTrans1D2" presStyleIdx="1" presStyleCnt="4"/>
      <dgm:spPr/>
      <dgm:t>
        <a:bodyPr/>
        <a:lstStyle/>
        <a:p>
          <a:endParaRPr lang="en-US"/>
        </a:p>
      </dgm:t>
    </dgm:pt>
    <dgm:pt modelId="{17B57E68-61E8-B347-A6F7-701E279FE00E}" type="pres">
      <dgm:prSet presAssocID="{8A4E989E-C70F-AB40-BA53-B52D8B5D727F}" presName="connTx" presStyleLbl="parChTrans1D2" presStyleIdx="1" presStyleCnt="4"/>
      <dgm:spPr/>
      <dgm:t>
        <a:bodyPr/>
        <a:lstStyle/>
        <a:p>
          <a:endParaRPr lang="en-US"/>
        </a:p>
      </dgm:t>
    </dgm:pt>
    <dgm:pt modelId="{D49A63AC-BE39-B441-B666-F10B54CBD936}" type="pres">
      <dgm:prSet presAssocID="{1C3E6F61-7F0E-C448-A42F-9B8B77871F50}" presName="root2" presStyleCnt="0"/>
      <dgm:spPr/>
    </dgm:pt>
    <dgm:pt modelId="{CEF104FB-7451-AB45-B74D-036304C2C45C}" type="pres">
      <dgm:prSet presAssocID="{1C3E6F61-7F0E-C448-A42F-9B8B77871F50}" presName="LevelTwoTextNode" presStyleLbl="node2" presStyleIdx="1" presStyleCnt="4" custLinFactNeighborX="-42981" custLinFactNeighborY="-61169">
        <dgm:presLayoutVars>
          <dgm:chPref val="3"/>
        </dgm:presLayoutVars>
      </dgm:prSet>
      <dgm:spPr/>
      <dgm:t>
        <a:bodyPr/>
        <a:lstStyle/>
        <a:p>
          <a:endParaRPr lang="en-US"/>
        </a:p>
      </dgm:t>
    </dgm:pt>
    <dgm:pt modelId="{E861530A-DDC0-934D-A5EE-0A79D701B85B}" type="pres">
      <dgm:prSet presAssocID="{1C3E6F61-7F0E-C448-A42F-9B8B77871F50}" presName="level3hierChild" presStyleCnt="0"/>
      <dgm:spPr/>
    </dgm:pt>
    <dgm:pt modelId="{37510DF0-6076-A04D-BE1F-D669B6A21C76}" type="pres">
      <dgm:prSet presAssocID="{C24C2558-4733-8F44-A503-1486CF5787D9}" presName="conn2-1" presStyleLbl="parChTrans1D3" presStyleIdx="2" presStyleCnt="5"/>
      <dgm:spPr/>
      <dgm:t>
        <a:bodyPr/>
        <a:lstStyle/>
        <a:p>
          <a:endParaRPr lang="en-US"/>
        </a:p>
      </dgm:t>
    </dgm:pt>
    <dgm:pt modelId="{D5AE7420-2A15-4448-9C17-283EBE9451D5}" type="pres">
      <dgm:prSet presAssocID="{C24C2558-4733-8F44-A503-1486CF5787D9}" presName="connTx" presStyleLbl="parChTrans1D3" presStyleIdx="2" presStyleCnt="5"/>
      <dgm:spPr/>
      <dgm:t>
        <a:bodyPr/>
        <a:lstStyle/>
        <a:p>
          <a:endParaRPr lang="en-US"/>
        </a:p>
      </dgm:t>
    </dgm:pt>
    <dgm:pt modelId="{78A19125-B24A-9A45-8B4A-CCE303BB1753}" type="pres">
      <dgm:prSet presAssocID="{CECBA80C-4E52-7A40-81D1-155606A31E9C}" presName="root2" presStyleCnt="0"/>
      <dgm:spPr/>
    </dgm:pt>
    <dgm:pt modelId="{79D1DFE8-61F0-5346-8DEA-83B04D4355DB}" type="pres">
      <dgm:prSet presAssocID="{CECBA80C-4E52-7A40-81D1-155606A31E9C}" presName="LevelTwoTextNode" presStyleLbl="node3" presStyleIdx="2" presStyleCnt="5" custLinFactNeighborX="-32558">
        <dgm:presLayoutVars>
          <dgm:chPref val="3"/>
        </dgm:presLayoutVars>
      </dgm:prSet>
      <dgm:spPr/>
      <dgm:t>
        <a:bodyPr/>
        <a:lstStyle/>
        <a:p>
          <a:endParaRPr lang="en-US"/>
        </a:p>
      </dgm:t>
    </dgm:pt>
    <dgm:pt modelId="{21CAA123-AC45-2941-85F0-FFF01631608F}" type="pres">
      <dgm:prSet presAssocID="{CECBA80C-4E52-7A40-81D1-155606A31E9C}" presName="level3hierChild" presStyleCnt="0"/>
      <dgm:spPr/>
    </dgm:pt>
    <dgm:pt modelId="{4AAE85F5-4BFC-C04D-B721-C89B3800FF3E}" type="pres">
      <dgm:prSet presAssocID="{1AFAB426-2E30-BC4F-ADFE-90A4FBC555A0}" presName="conn2-1" presStyleLbl="parChTrans1D3" presStyleIdx="3" presStyleCnt="5"/>
      <dgm:spPr/>
      <dgm:t>
        <a:bodyPr/>
        <a:lstStyle/>
        <a:p>
          <a:endParaRPr lang="en-US"/>
        </a:p>
      </dgm:t>
    </dgm:pt>
    <dgm:pt modelId="{81867A65-797E-5B44-9850-04219D4A2E94}" type="pres">
      <dgm:prSet presAssocID="{1AFAB426-2E30-BC4F-ADFE-90A4FBC555A0}" presName="connTx" presStyleLbl="parChTrans1D3" presStyleIdx="3" presStyleCnt="5"/>
      <dgm:spPr/>
      <dgm:t>
        <a:bodyPr/>
        <a:lstStyle/>
        <a:p>
          <a:endParaRPr lang="en-US"/>
        </a:p>
      </dgm:t>
    </dgm:pt>
    <dgm:pt modelId="{80876470-0202-6D4A-A17E-BFB3933C8F68}" type="pres">
      <dgm:prSet presAssocID="{819FEC10-C935-DF40-A311-573408F4FDA4}" presName="root2" presStyleCnt="0"/>
      <dgm:spPr/>
    </dgm:pt>
    <dgm:pt modelId="{9AE82671-CAFB-304D-A2B7-22EB322C67E1}" type="pres">
      <dgm:prSet presAssocID="{819FEC10-C935-DF40-A311-573408F4FDA4}" presName="LevelTwoTextNode" presStyleLbl="node3" presStyleIdx="3" presStyleCnt="5">
        <dgm:presLayoutVars>
          <dgm:chPref val="3"/>
        </dgm:presLayoutVars>
      </dgm:prSet>
      <dgm:spPr/>
      <dgm:t>
        <a:bodyPr/>
        <a:lstStyle/>
        <a:p>
          <a:endParaRPr lang="en-US"/>
        </a:p>
      </dgm:t>
    </dgm:pt>
    <dgm:pt modelId="{4B27B5DC-A8F5-FE48-91B8-34143F70F27A}" type="pres">
      <dgm:prSet presAssocID="{819FEC10-C935-DF40-A311-573408F4FDA4}" presName="level3hierChild" presStyleCnt="0"/>
      <dgm:spPr/>
    </dgm:pt>
    <dgm:pt modelId="{80104306-4020-C44F-A15E-6FB9AFAB11E9}" type="pres">
      <dgm:prSet presAssocID="{6CBAAEA7-F3C3-B244-873C-0102B638D97D}" presName="conn2-1" presStyleLbl="parChTrans1D2" presStyleIdx="2" presStyleCnt="4"/>
      <dgm:spPr/>
      <dgm:t>
        <a:bodyPr/>
        <a:lstStyle/>
        <a:p>
          <a:endParaRPr lang="en-US"/>
        </a:p>
      </dgm:t>
    </dgm:pt>
    <dgm:pt modelId="{7BA3BC79-9AFB-B244-97A1-02CFB6705B03}" type="pres">
      <dgm:prSet presAssocID="{6CBAAEA7-F3C3-B244-873C-0102B638D97D}" presName="connTx" presStyleLbl="parChTrans1D2" presStyleIdx="2" presStyleCnt="4"/>
      <dgm:spPr/>
      <dgm:t>
        <a:bodyPr/>
        <a:lstStyle/>
        <a:p>
          <a:endParaRPr lang="en-US"/>
        </a:p>
      </dgm:t>
    </dgm:pt>
    <dgm:pt modelId="{FC162BD4-48DA-B044-8882-FA4CCC7E2BE8}" type="pres">
      <dgm:prSet presAssocID="{3DA6442B-0B69-E540-9695-8D3B3BF5B75A}" presName="root2" presStyleCnt="0"/>
      <dgm:spPr/>
    </dgm:pt>
    <dgm:pt modelId="{01076A66-24AA-9F45-8CE2-522399389367}" type="pres">
      <dgm:prSet presAssocID="{3DA6442B-0B69-E540-9695-8D3B3BF5B75A}" presName="LevelTwoTextNode" presStyleLbl="node2" presStyleIdx="2" presStyleCnt="4" custLinFactNeighborX="-41820" custLinFactNeighborY="-53736">
        <dgm:presLayoutVars>
          <dgm:chPref val="3"/>
        </dgm:presLayoutVars>
      </dgm:prSet>
      <dgm:spPr/>
      <dgm:t>
        <a:bodyPr/>
        <a:lstStyle/>
        <a:p>
          <a:endParaRPr lang="en-US"/>
        </a:p>
      </dgm:t>
    </dgm:pt>
    <dgm:pt modelId="{34245A2B-8AB7-5045-98DC-041A5CE5810E}" type="pres">
      <dgm:prSet presAssocID="{3DA6442B-0B69-E540-9695-8D3B3BF5B75A}" presName="level3hierChild" presStyleCnt="0"/>
      <dgm:spPr/>
    </dgm:pt>
    <dgm:pt modelId="{BCDD19C6-13B5-244D-B593-6FDA87E816E1}" type="pres">
      <dgm:prSet presAssocID="{F9BC61C8-08E8-3A45-84C8-9C947F2C6560}" presName="conn2-1" presStyleLbl="parChTrans1D3" presStyleIdx="4" presStyleCnt="5"/>
      <dgm:spPr/>
      <dgm:t>
        <a:bodyPr/>
        <a:lstStyle/>
        <a:p>
          <a:endParaRPr lang="en-US"/>
        </a:p>
      </dgm:t>
    </dgm:pt>
    <dgm:pt modelId="{D8709ED5-DBE0-CF46-B91C-CAFF8DA7F173}" type="pres">
      <dgm:prSet presAssocID="{F9BC61C8-08E8-3A45-84C8-9C947F2C6560}" presName="connTx" presStyleLbl="parChTrans1D3" presStyleIdx="4" presStyleCnt="5"/>
      <dgm:spPr/>
      <dgm:t>
        <a:bodyPr/>
        <a:lstStyle/>
        <a:p>
          <a:endParaRPr lang="en-US"/>
        </a:p>
      </dgm:t>
    </dgm:pt>
    <dgm:pt modelId="{7B88159D-1182-FF4B-8841-4019C4001896}" type="pres">
      <dgm:prSet presAssocID="{5EFFCFB8-D1E9-5F49-A1D8-61828A77D77F}" presName="root2" presStyleCnt="0"/>
      <dgm:spPr/>
    </dgm:pt>
    <dgm:pt modelId="{84B3CD80-EBC1-B240-B099-C8FB23D7058D}" type="pres">
      <dgm:prSet presAssocID="{5EFFCFB8-D1E9-5F49-A1D8-61828A77D77F}" presName="LevelTwoTextNode" presStyleLbl="node3" presStyleIdx="4" presStyleCnt="5" custLinFactNeighborX="-32558" custLinFactNeighborY="3946">
        <dgm:presLayoutVars>
          <dgm:chPref val="3"/>
        </dgm:presLayoutVars>
      </dgm:prSet>
      <dgm:spPr/>
      <dgm:t>
        <a:bodyPr/>
        <a:lstStyle/>
        <a:p>
          <a:endParaRPr lang="en-US"/>
        </a:p>
      </dgm:t>
    </dgm:pt>
    <dgm:pt modelId="{61DB334B-F880-0E42-89C6-EC83570A4913}" type="pres">
      <dgm:prSet presAssocID="{5EFFCFB8-D1E9-5F49-A1D8-61828A77D77F}" presName="level3hierChild" presStyleCnt="0"/>
      <dgm:spPr/>
    </dgm:pt>
    <dgm:pt modelId="{209C549B-7F22-E540-9537-269E90158A37}" type="pres">
      <dgm:prSet presAssocID="{7B5AEAC8-F820-0849-9BD5-E80D6D3A8519}" presName="conn2-1" presStyleLbl="parChTrans1D2" presStyleIdx="3" presStyleCnt="4"/>
      <dgm:spPr/>
      <dgm:t>
        <a:bodyPr/>
        <a:lstStyle/>
        <a:p>
          <a:endParaRPr lang="en-US"/>
        </a:p>
      </dgm:t>
    </dgm:pt>
    <dgm:pt modelId="{6B5620BC-2C67-DD41-9A17-0A1E53CC3547}" type="pres">
      <dgm:prSet presAssocID="{7B5AEAC8-F820-0849-9BD5-E80D6D3A8519}" presName="connTx" presStyleLbl="parChTrans1D2" presStyleIdx="3" presStyleCnt="4"/>
      <dgm:spPr/>
      <dgm:t>
        <a:bodyPr/>
        <a:lstStyle/>
        <a:p>
          <a:endParaRPr lang="en-US"/>
        </a:p>
      </dgm:t>
    </dgm:pt>
    <dgm:pt modelId="{AEE14221-492E-974A-AD5E-E0054D18D680}" type="pres">
      <dgm:prSet presAssocID="{1200426C-3B8A-0447-8961-C9C07E1FD9FE}" presName="root2" presStyleCnt="0"/>
      <dgm:spPr/>
    </dgm:pt>
    <dgm:pt modelId="{6BCC5E35-B0C8-7A46-ADFF-EEC2AA8D4ADC}" type="pres">
      <dgm:prSet presAssocID="{1200426C-3B8A-0447-8961-C9C07E1FD9FE}" presName="LevelTwoTextNode" presStyleLbl="node2" presStyleIdx="3" presStyleCnt="4" custLinFactNeighborX="-39465" custLinFactNeighborY="-19632">
        <dgm:presLayoutVars>
          <dgm:chPref val="3"/>
        </dgm:presLayoutVars>
      </dgm:prSet>
      <dgm:spPr/>
      <dgm:t>
        <a:bodyPr/>
        <a:lstStyle/>
        <a:p>
          <a:endParaRPr lang="en-US"/>
        </a:p>
      </dgm:t>
    </dgm:pt>
    <dgm:pt modelId="{759AAC0A-3929-4C42-833F-805C541181F1}" type="pres">
      <dgm:prSet presAssocID="{1200426C-3B8A-0447-8961-C9C07E1FD9FE}" presName="level3hierChild" presStyleCnt="0"/>
      <dgm:spPr/>
    </dgm:pt>
  </dgm:ptLst>
  <dgm:cxnLst>
    <dgm:cxn modelId="{A068D49F-BE1C-A94A-98C2-3ADFF4C06118}" srcId="{47440063-9E3E-F048-9B3B-8B9BF3FC83AF}" destId="{D43079B5-AF26-3147-8925-140C8123BA04}" srcOrd="0" destOrd="0" parTransId="{2274061A-14FB-A24B-A69B-B3132B098716}" sibTransId="{7E5ACEEC-F250-8B40-959B-A81644DAFFA3}"/>
    <dgm:cxn modelId="{3361BB3A-740A-7144-8E78-698541AE43A0}" type="presOf" srcId="{F3F9F174-6D96-AE47-865C-D2E2AB7EDAD7}" destId="{553BE4E0-7ADD-664A-AEA9-1E92417273D4}" srcOrd="0" destOrd="0" presId="urn:microsoft.com/office/officeart/2005/8/layout/hierarchy2"/>
    <dgm:cxn modelId="{CDA5AC07-9675-DF4C-9210-F5CC1A4D784B}" type="presOf" srcId="{8A4E989E-C70F-AB40-BA53-B52D8B5D727F}" destId="{591F66F8-1955-0E41-870C-D7D457683675}" srcOrd="0" destOrd="0" presId="urn:microsoft.com/office/officeart/2005/8/layout/hierarchy2"/>
    <dgm:cxn modelId="{F6EC94E3-02CA-5D4D-8661-80069E02DAAD}" type="presOf" srcId="{F9BC61C8-08E8-3A45-84C8-9C947F2C6560}" destId="{D8709ED5-DBE0-CF46-B91C-CAFF8DA7F173}" srcOrd="1" destOrd="0" presId="urn:microsoft.com/office/officeart/2005/8/layout/hierarchy2"/>
    <dgm:cxn modelId="{85D69AD0-5D01-E24D-A624-7E81A3A153D2}" type="presOf" srcId="{2274061A-14FB-A24B-A69B-B3132B098716}" destId="{13961944-4DB4-8349-8D8E-A75E8B1633B7}" srcOrd="1" destOrd="0" presId="urn:microsoft.com/office/officeart/2005/8/layout/hierarchy2"/>
    <dgm:cxn modelId="{AF997198-5EBD-AA42-BDBE-DC939C7E17D1}" type="presOf" srcId="{0F78B3E5-4C85-F442-93B1-9DC9F9863583}" destId="{BD5DD2D4-A05D-D546-B75A-6FE0E3A7052F}" srcOrd="0" destOrd="0" presId="urn:microsoft.com/office/officeart/2005/8/layout/hierarchy2"/>
    <dgm:cxn modelId="{24802903-EB88-0743-BD64-39B19AD7693D}" type="presOf" srcId="{7B5AEAC8-F820-0849-9BD5-E80D6D3A8519}" destId="{209C549B-7F22-E540-9537-269E90158A37}" srcOrd="0" destOrd="0" presId="urn:microsoft.com/office/officeart/2005/8/layout/hierarchy2"/>
    <dgm:cxn modelId="{F9573DA6-4C09-2148-BD65-22FA2A3DB942}" srcId="{3C4CDBB3-0DBA-494E-9969-2DC7EEE30C9F}" destId="{8F58547E-4815-B54A-8D8D-056CF2BFFA9B}" srcOrd="0" destOrd="0" parTransId="{F3F9F174-6D96-AE47-865C-D2E2AB7EDAD7}" sibTransId="{F3BF059C-48D3-3A46-A4EE-0CF020BB5DD8}"/>
    <dgm:cxn modelId="{787AA04F-373C-1846-8319-6BB911244F25}" srcId="{47440063-9E3E-F048-9B3B-8B9BF3FC83AF}" destId="{3DA6442B-0B69-E540-9695-8D3B3BF5B75A}" srcOrd="2" destOrd="0" parTransId="{6CBAAEA7-F3C3-B244-873C-0102B638D97D}" sibTransId="{61B056B7-C31E-6048-B76B-FBCED599A3C2}"/>
    <dgm:cxn modelId="{F3B8A144-8DB1-F449-9456-80AC5CE1E904}" type="presOf" srcId="{3DA6442B-0B69-E540-9695-8D3B3BF5B75A}" destId="{01076A66-24AA-9F45-8CE2-522399389367}" srcOrd="0" destOrd="0" presId="urn:microsoft.com/office/officeart/2005/8/layout/hierarchy2"/>
    <dgm:cxn modelId="{9A37A6D2-E629-2843-89AD-A7A09B679469}" type="presOf" srcId="{CECBA80C-4E52-7A40-81D1-155606A31E9C}" destId="{79D1DFE8-61F0-5346-8DEA-83B04D4355DB}" srcOrd="0" destOrd="0" presId="urn:microsoft.com/office/officeart/2005/8/layout/hierarchy2"/>
    <dgm:cxn modelId="{655DE53E-35DD-A945-8C20-2B6F802507EB}" type="presOf" srcId="{252D2495-7121-5845-B013-3877C70F1E43}" destId="{D7D4ED3A-6C86-7D44-85C4-0EE9127DD70A}" srcOrd="0" destOrd="0" presId="urn:microsoft.com/office/officeart/2005/8/layout/hierarchy2"/>
    <dgm:cxn modelId="{951BF471-8AC3-3749-AAE3-8098E335835F}" type="presOf" srcId="{1C3E6F61-7F0E-C448-A42F-9B8B77871F50}" destId="{CEF104FB-7451-AB45-B74D-036304C2C45C}" srcOrd="0" destOrd="0" presId="urn:microsoft.com/office/officeart/2005/8/layout/hierarchy2"/>
    <dgm:cxn modelId="{2B9D486C-237B-D54B-B095-0470DE9DDC3F}" type="presOf" srcId="{F9BC61C8-08E8-3A45-84C8-9C947F2C6560}" destId="{BCDD19C6-13B5-244D-B593-6FDA87E816E1}" srcOrd="0" destOrd="0" presId="urn:microsoft.com/office/officeart/2005/8/layout/hierarchy2"/>
    <dgm:cxn modelId="{46BF5D7C-3A4D-CA4A-A7C9-5F9A952A403D}" type="presOf" srcId="{623A4B7F-D817-F149-8B0D-4641D610CD7C}" destId="{FEC969BD-6514-E749-92F7-C7021153E29D}" srcOrd="1" destOrd="0" presId="urn:microsoft.com/office/officeart/2005/8/layout/hierarchy2"/>
    <dgm:cxn modelId="{0E74A815-846C-6A4A-B54A-BEA8D55FF08C}" srcId="{47440063-9E3E-F048-9B3B-8B9BF3FC83AF}" destId="{1200426C-3B8A-0447-8961-C9C07E1FD9FE}" srcOrd="3" destOrd="0" parTransId="{7B5AEAC8-F820-0849-9BD5-E80D6D3A8519}" sibTransId="{A8A2D0AB-D030-BE47-BC4A-850A95FCE6BD}"/>
    <dgm:cxn modelId="{A9198D26-BEB0-7A43-B7F4-2A88FC655C38}" type="presOf" srcId="{C24C2558-4733-8F44-A503-1486CF5787D9}" destId="{37510DF0-6076-A04D-BE1F-D669B6A21C76}" srcOrd="0" destOrd="0" presId="urn:microsoft.com/office/officeart/2005/8/layout/hierarchy2"/>
    <dgm:cxn modelId="{3A44EE03-97C0-C04D-8C62-CDA0EA22CDBC}" srcId="{1C3E6F61-7F0E-C448-A42F-9B8B77871F50}" destId="{CECBA80C-4E52-7A40-81D1-155606A31E9C}" srcOrd="0" destOrd="0" parTransId="{C24C2558-4733-8F44-A503-1486CF5787D9}" sibTransId="{F7379328-F805-2748-9A65-43D8B4F7D09A}"/>
    <dgm:cxn modelId="{3BF9B358-ECEE-A044-B18D-357A546229E1}" srcId="{3DA6442B-0B69-E540-9695-8D3B3BF5B75A}" destId="{5EFFCFB8-D1E9-5F49-A1D8-61828A77D77F}" srcOrd="0" destOrd="0" parTransId="{F9BC61C8-08E8-3A45-84C8-9C947F2C6560}" sibTransId="{D18FAC3D-22A0-3B4E-8059-40E8B592EADE}"/>
    <dgm:cxn modelId="{5BAB6D74-A128-2746-9BA1-0EC8540D3051}" type="presOf" srcId="{1200426C-3B8A-0447-8961-C9C07E1FD9FE}" destId="{6BCC5E35-B0C8-7A46-ADFF-EEC2AA8D4ADC}" srcOrd="0" destOrd="0" presId="urn:microsoft.com/office/officeart/2005/8/layout/hierarchy2"/>
    <dgm:cxn modelId="{C89BB8AE-BB43-FC4E-9B79-3E71DCAB98BF}" type="presOf" srcId="{2274061A-14FB-A24B-A69B-B3132B098716}" destId="{74F99B5D-AF87-9943-A48C-916CD3AE3B0C}" srcOrd="0" destOrd="0" presId="urn:microsoft.com/office/officeart/2005/8/layout/hierarchy2"/>
    <dgm:cxn modelId="{B6FB123B-CCE5-874A-9605-8A895194855C}" type="presOf" srcId="{1AFAB426-2E30-BC4F-ADFE-90A4FBC555A0}" destId="{81867A65-797E-5B44-9850-04219D4A2E94}" srcOrd="1" destOrd="0" presId="urn:microsoft.com/office/officeart/2005/8/layout/hierarchy2"/>
    <dgm:cxn modelId="{BA29BD5B-BB2D-2846-A00D-452A154F7835}" type="presOf" srcId="{47440063-9E3E-F048-9B3B-8B9BF3FC83AF}" destId="{D9E91B99-F99B-DB43-A4C4-5B5D840DDB37}" srcOrd="0" destOrd="0" presId="urn:microsoft.com/office/officeart/2005/8/layout/hierarchy2"/>
    <dgm:cxn modelId="{A9435787-FE2A-1243-BA33-36F6C97F4FFC}" type="presOf" srcId="{8A4E989E-C70F-AB40-BA53-B52D8B5D727F}" destId="{17B57E68-61E8-B347-A6F7-701E279FE00E}" srcOrd="1" destOrd="0" presId="urn:microsoft.com/office/officeart/2005/8/layout/hierarchy2"/>
    <dgm:cxn modelId="{5E69F2C2-A68E-4544-BAC5-0E6B9C550A19}" type="presOf" srcId="{8F58547E-4815-B54A-8D8D-056CF2BFFA9B}" destId="{98DB0CF2-E6E1-DC4B-90C3-6E18693422FA}" srcOrd="0" destOrd="0" presId="urn:microsoft.com/office/officeart/2005/8/layout/hierarchy2"/>
    <dgm:cxn modelId="{D8BF055F-2124-6D4D-ABD3-5E3E9D2E6B4A}" srcId="{D43079B5-AF26-3147-8925-140C8123BA04}" destId="{3C4CDBB3-0DBA-494E-9969-2DC7EEE30C9F}" srcOrd="1" destOrd="0" parTransId="{623A4B7F-D817-F149-8B0D-4641D610CD7C}" sibTransId="{F1E74003-2AE5-594E-9F29-5F0365C92AC5}"/>
    <dgm:cxn modelId="{52C90AEA-CAC6-D04B-9043-79AB0A4E6D33}" type="presOf" srcId="{F3F9F174-6D96-AE47-865C-D2E2AB7EDAD7}" destId="{7E01C34A-18CD-474E-AC8F-5AA6845822B7}" srcOrd="1" destOrd="0" presId="urn:microsoft.com/office/officeart/2005/8/layout/hierarchy2"/>
    <dgm:cxn modelId="{C69CEB06-9E66-1344-93BF-A12145680BD9}" type="presOf" srcId="{819FEC10-C935-DF40-A311-573408F4FDA4}" destId="{9AE82671-CAFB-304D-A2B7-22EB322C67E1}" srcOrd="0" destOrd="0" presId="urn:microsoft.com/office/officeart/2005/8/layout/hierarchy2"/>
    <dgm:cxn modelId="{241C8D54-3D28-4F49-BB3C-6E7A670A3D4D}" srcId="{0F78B3E5-4C85-F442-93B1-9DC9F9863583}" destId="{47440063-9E3E-F048-9B3B-8B9BF3FC83AF}" srcOrd="0" destOrd="0" parTransId="{E1357D33-7372-9D49-8AF4-F17C1FA12723}" sibTransId="{F2AA2EBD-7078-C245-8421-0AF0A43FC1A0}"/>
    <dgm:cxn modelId="{31E0F816-3994-E041-8A4A-D9FFF830A060}" type="presOf" srcId="{7B5AEAC8-F820-0849-9BD5-E80D6D3A8519}" destId="{6B5620BC-2C67-DD41-9A17-0A1E53CC3547}" srcOrd="1" destOrd="0" presId="urn:microsoft.com/office/officeart/2005/8/layout/hierarchy2"/>
    <dgm:cxn modelId="{53B44639-8091-ED4E-BEF9-C7F1215A3BDF}" srcId="{D43079B5-AF26-3147-8925-140C8123BA04}" destId="{7E995D0B-7B33-124E-98E6-439972C799CC}" srcOrd="0" destOrd="0" parTransId="{252D2495-7121-5845-B013-3877C70F1E43}" sibTransId="{0632C510-FF30-8842-BBF8-BAB330968DA2}"/>
    <dgm:cxn modelId="{ED6F6904-1C0A-7642-A75E-8ECE1A0890F6}" srcId="{1C3E6F61-7F0E-C448-A42F-9B8B77871F50}" destId="{819FEC10-C935-DF40-A311-573408F4FDA4}" srcOrd="1" destOrd="0" parTransId="{1AFAB426-2E30-BC4F-ADFE-90A4FBC555A0}" sibTransId="{056AEACA-D4D0-0946-9089-3AEDAB6B09BA}"/>
    <dgm:cxn modelId="{260C0D0C-8404-EA43-A6C7-1DB50F6D8305}" type="presOf" srcId="{7E995D0B-7B33-124E-98E6-439972C799CC}" destId="{CF782887-0297-6B4B-8707-1CFCC86AE2ED}" srcOrd="0" destOrd="0" presId="urn:microsoft.com/office/officeart/2005/8/layout/hierarchy2"/>
    <dgm:cxn modelId="{5CD5CC86-1354-044D-8D59-531DBFE040A4}" type="presOf" srcId="{1AFAB426-2E30-BC4F-ADFE-90A4FBC555A0}" destId="{4AAE85F5-4BFC-C04D-B721-C89B3800FF3E}" srcOrd="0" destOrd="0" presId="urn:microsoft.com/office/officeart/2005/8/layout/hierarchy2"/>
    <dgm:cxn modelId="{221661D3-111B-C347-A69D-5CDB3D10DC73}" type="presOf" srcId="{D43079B5-AF26-3147-8925-140C8123BA04}" destId="{72126672-64A9-F547-A078-069454532DF0}" srcOrd="0" destOrd="0" presId="urn:microsoft.com/office/officeart/2005/8/layout/hierarchy2"/>
    <dgm:cxn modelId="{1E7CB723-6C07-2944-A643-0EA5662E00C0}" type="presOf" srcId="{6CBAAEA7-F3C3-B244-873C-0102B638D97D}" destId="{80104306-4020-C44F-A15E-6FB9AFAB11E9}" srcOrd="0" destOrd="0" presId="urn:microsoft.com/office/officeart/2005/8/layout/hierarchy2"/>
    <dgm:cxn modelId="{86E7B73E-FE30-E04C-896F-1711A62AAD63}" type="presOf" srcId="{623A4B7F-D817-F149-8B0D-4641D610CD7C}" destId="{3FCC6C93-CE67-4B41-B389-B161793176F0}" srcOrd="0" destOrd="0" presId="urn:microsoft.com/office/officeart/2005/8/layout/hierarchy2"/>
    <dgm:cxn modelId="{7D1E17C0-4703-1C49-99BB-89DFB633845D}" type="presOf" srcId="{6CBAAEA7-F3C3-B244-873C-0102B638D97D}" destId="{7BA3BC79-9AFB-B244-97A1-02CFB6705B03}" srcOrd="1" destOrd="0" presId="urn:microsoft.com/office/officeart/2005/8/layout/hierarchy2"/>
    <dgm:cxn modelId="{A07AB97D-2F4E-8E4E-9C9F-3A86557BE116}" type="presOf" srcId="{5EFFCFB8-D1E9-5F49-A1D8-61828A77D77F}" destId="{84B3CD80-EBC1-B240-B099-C8FB23D7058D}" srcOrd="0" destOrd="0" presId="urn:microsoft.com/office/officeart/2005/8/layout/hierarchy2"/>
    <dgm:cxn modelId="{F52B2334-5EAD-054C-B9B5-41D9502E0B04}" srcId="{47440063-9E3E-F048-9B3B-8B9BF3FC83AF}" destId="{1C3E6F61-7F0E-C448-A42F-9B8B77871F50}" srcOrd="1" destOrd="0" parTransId="{8A4E989E-C70F-AB40-BA53-B52D8B5D727F}" sibTransId="{36E1A9B4-480D-5847-BB6A-ABE48AB3EC03}"/>
    <dgm:cxn modelId="{CC72F45A-A869-6541-8DD0-DE70D52654FE}" type="presOf" srcId="{C24C2558-4733-8F44-A503-1486CF5787D9}" destId="{D5AE7420-2A15-4448-9C17-283EBE9451D5}" srcOrd="1" destOrd="0" presId="urn:microsoft.com/office/officeart/2005/8/layout/hierarchy2"/>
    <dgm:cxn modelId="{1C03B9FD-9C04-9A4F-BD40-ACE18B3D2440}" type="presOf" srcId="{3C4CDBB3-0DBA-494E-9969-2DC7EEE30C9F}" destId="{CF819205-A6FF-0B48-AEF1-0BE186961A64}" srcOrd="0" destOrd="0" presId="urn:microsoft.com/office/officeart/2005/8/layout/hierarchy2"/>
    <dgm:cxn modelId="{335CFEAA-61E0-9449-8342-36A56D8A8A91}" type="presOf" srcId="{252D2495-7121-5845-B013-3877C70F1E43}" destId="{8F68B90A-86B5-D348-A6AE-42085A92E43F}" srcOrd="1" destOrd="0" presId="urn:microsoft.com/office/officeart/2005/8/layout/hierarchy2"/>
    <dgm:cxn modelId="{ABE2E75B-7827-EA4F-BA02-3D56FA934C61}" type="presParOf" srcId="{BD5DD2D4-A05D-D546-B75A-6FE0E3A7052F}" destId="{D179850F-7203-0F42-B853-BFE0483F034A}" srcOrd="0" destOrd="0" presId="urn:microsoft.com/office/officeart/2005/8/layout/hierarchy2"/>
    <dgm:cxn modelId="{117CC0F1-3E84-6048-A6C7-F95129E829CF}" type="presParOf" srcId="{D179850F-7203-0F42-B853-BFE0483F034A}" destId="{D9E91B99-F99B-DB43-A4C4-5B5D840DDB37}" srcOrd="0" destOrd="0" presId="urn:microsoft.com/office/officeart/2005/8/layout/hierarchy2"/>
    <dgm:cxn modelId="{1356314D-BF3E-6640-BA80-29D81CC0D06B}" type="presParOf" srcId="{D179850F-7203-0F42-B853-BFE0483F034A}" destId="{D404D849-8A50-6942-81DB-295504578E92}" srcOrd="1" destOrd="0" presId="urn:microsoft.com/office/officeart/2005/8/layout/hierarchy2"/>
    <dgm:cxn modelId="{0B60DF1F-F55C-CF41-9F6C-75F02FFCB449}" type="presParOf" srcId="{D404D849-8A50-6942-81DB-295504578E92}" destId="{74F99B5D-AF87-9943-A48C-916CD3AE3B0C}" srcOrd="0" destOrd="0" presId="urn:microsoft.com/office/officeart/2005/8/layout/hierarchy2"/>
    <dgm:cxn modelId="{482E1750-936D-F745-A08D-93E8D799B1E4}" type="presParOf" srcId="{74F99B5D-AF87-9943-A48C-916CD3AE3B0C}" destId="{13961944-4DB4-8349-8D8E-A75E8B1633B7}" srcOrd="0" destOrd="0" presId="urn:microsoft.com/office/officeart/2005/8/layout/hierarchy2"/>
    <dgm:cxn modelId="{4CB38920-2C51-8A43-A67B-FFCF72B6A4E6}" type="presParOf" srcId="{D404D849-8A50-6942-81DB-295504578E92}" destId="{C9ED5991-AF2B-7641-9918-47D40B193DF8}" srcOrd="1" destOrd="0" presId="urn:microsoft.com/office/officeart/2005/8/layout/hierarchy2"/>
    <dgm:cxn modelId="{E3914E30-CA19-3E46-A482-4A59A12780FC}" type="presParOf" srcId="{C9ED5991-AF2B-7641-9918-47D40B193DF8}" destId="{72126672-64A9-F547-A078-069454532DF0}" srcOrd="0" destOrd="0" presId="urn:microsoft.com/office/officeart/2005/8/layout/hierarchy2"/>
    <dgm:cxn modelId="{17253207-B073-C54E-B4D1-8C27CD4BE895}" type="presParOf" srcId="{C9ED5991-AF2B-7641-9918-47D40B193DF8}" destId="{A033A206-630D-4C4F-85EC-F6A6F5C39629}" srcOrd="1" destOrd="0" presId="urn:microsoft.com/office/officeart/2005/8/layout/hierarchy2"/>
    <dgm:cxn modelId="{CC4E5C55-9556-D74C-A42C-F125EABB858D}" type="presParOf" srcId="{A033A206-630D-4C4F-85EC-F6A6F5C39629}" destId="{D7D4ED3A-6C86-7D44-85C4-0EE9127DD70A}" srcOrd="0" destOrd="0" presId="urn:microsoft.com/office/officeart/2005/8/layout/hierarchy2"/>
    <dgm:cxn modelId="{928C8219-E876-004F-A6B0-0B77A25A6FB4}" type="presParOf" srcId="{D7D4ED3A-6C86-7D44-85C4-0EE9127DD70A}" destId="{8F68B90A-86B5-D348-A6AE-42085A92E43F}" srcOrd="0" destOrd="0" presId="urn:microsoft.com/office/officeart/2005/8/layout/hierarchy2"/>
    <dgm:cxn modelId="{4A8A9CE2-487C-0E4C-A426-DF67D1599BB0}" type="presParOf" srcId="{A033A206-630D-4C4F-85EC-F6A6F5C39629}" destId="{65F00729-501F-094D-B7A6-C832E13DC154}" srcOrd="1" destOrd="0" presId="urn:microsoft.com/office/officeart/2005/8/layout/hierarchy2"/>
    <dgm:cxn modelId="{99FC6B3F-E00B-1743-A987-F69E63EB73DF}" type="presParOf" srcId="{65F00729-501F-094D-B7A6-C832E13DC154}" destId="{CF782887-0297-6B4B-8707-1CFCC86AE2ED}" srcOrd="0" destOrd="0" presId="urn:microsoft.com/office/officeart/2005/8/layout/hierarchy2"/>
    <dgm:cxn modelId="{B193E552-46B3-8F46-B169-6C39A1B0ED85}" type="presParOf" srcId="{65F00729-501F-094D-B7A6-C832E13DC154}" destId="{E7034374-6E89-D640-B634-4F0F9642EE90}" srcOrd="1" destOrd="0" presId="urn:microsoft.com/office/officeart/2005/8/layout/hierarchy2"/>
    <dgm:cxn modelId="{6D5D6114-CADE-7B43-BC85-ACFC961E6EC0}" type="presParOf" srcId="{A033A206-630D-4C4F-85EC-F6A6F5C39629}" destId="{3FCC6C93-CE67-4B41-B389-B161793176F0}" srcOrd="2" destOrd="0" presId="urn:microsoft.com/office/officeart/2005/8/layout/hierarchy2"/>
    <dgm:cxn modelId="{3AF883BB-EF5A-0347-8F76-7048840490B5}" type="presParOf" srcId="{3FCC6C93-CE67-4B41-B389-B161793176F0}" destId="{FEC969BD-6514-E749-92F7-C7021153E29D}" srcOrd="0" destOrd="0" presId="urn:microsoft.com/office/officeart/2005/8/layout/hierarchy2"/>
    <dgm:cxn modelId="{FD80116E-1BB6-F749-91B4-85E07BDDF02A}" type="presParOf" srcId="{A033A206-630D-4C4F-85EC-F6A6F5C39629}" destId="{56D771EE-C0A4-0E4F-A145-3FC150CDF4E1}" srcOrd="3" destOrd="0" presId="urn:microsoft.com/office/officeart/2005/8/layout/hierarchy2"/>
    <dgm:cxn modelId="{EB2FE50D-334C-B74D-A194-3F2F73284DB3}" type="presParOf" srcId="{56D771EE-C0A4-0E4F-A145-3FC150CDF4E1}" destId="{CF819205-A6FF-0B48-AEF1-0BE186961A64}" srcOrd="0" destOrd="0" presId="urn:microsoft.com/office/officeart/2005/8/layout/hierarchy2"/>
    <dgm:cxn modelId="{AAC8869C-838C-C64A-A3DC-AEBDB7C67D28}" type="presParOf" srcId="{56D771EE-C0A4-0E4F-A145-3FC150CDF4E1}" destId="{09013D0B-71E0-2043-AACC-B3EFF81A3DF4}" srcOrd="1" destOrd="0" presId="urn:microsoft.com/office/officeart/2005/8/layout/hierarchy2"/>
    <dgm:cxn modelId="{1BEF63B6-2790-7242-91A3-13376CE071A0}" type="presParOf" srcId="{09013D0B-71E0-2043-AACC-B3EFF81A3DF4}" destId="{553BE4E0-7ADD-664A-AEA9-1E92417273D4}" srcOrd="0" destOrd="0" presId="urn:microsoft.com/office/officeart/2005/8/layout/hierarchy2"/>
    <dgm:cxn modelId="{488B5979-CE64-A24E-A620-9844E49E9EC0}" type="presParOf" srcId="{553BE4E0-7ADD-664A-AEA9-1E92417273D4}" destId="{7E01C34A-18CD-474E-AC8F-5AA6845822B7}" srcOrd="0" destOrd="0" presId="urn:microsoft.com/office/officeart/2005/8/layout/hierarchy2"/>
    <dgm:cxn modelId="{A2BCCB25-7D18-0E46-94DD-08FB8609B0B8}" type="presParOf" srcId="{09013D0B-71E0-2043-AACC-B3EFF81A3DF4}" destId="{D4924A04-2204-8945-B589-1E7DFC84C90E}" srcOrd="1" destOrd="0" presId="urn:microsoft.com/office/officeart/2005/8/layout/hierarchy2"/>
    <dgm:cxn modelId="{6C8D2837-3E59-C045-AEE0-483207AA0E07}" type="presParOf" srcId="{D4924A04-2204-8945-B589-1E7DFC84C90E}" destId="{98DB0CF2-E6E1-DC4B-90C3-6E18693422FA}" srcOrd="0" destOrd="0" presId="urn:microsoft.com/office/officeart/2005/8/layout/hierarchy2"/>
    <dgm:cxn modelId="{A071747E-E7E2-8046-AEFB-F5DF5BA70210}" type="presParOf" srcId="{D4924A04-2204-8945-B589-1E7DFC84C90E}" destId="{C484DE74-B932-AD49-A1D5-FAB126E16C98}" srcOrd="1" destOrd="0" presId="urn:microsoft.com/office/officeart/2005/8/layout/hierarchy2"/>
    <dgm:cxn modelId="{3DEC87BF-DF4E-884F-AFC1-A0B12F9FDD98}" type="presParOf" srcId="{D404D849-8A50-6942-81DB-295504578E92}" destId="{591F66F8-1955-0E41-870C-D7D457683675}" srcOrd="2" destOrd="0" presId="urn:microsoft.com/office/officeart/2005/8/layout/hierarchy2"/>
    <dgm:cxn modelId="{97A55F3E-5F98-5448-8552-AB1BF04A0466}" type="presParOf" srcId="{591F66F8-1955-0E41-870C-D7D457683675}" destId="{17B57E68-61E8-B347-A6F7-701E279FE00E}" srcOrd="0" destOrd="0" presId="urn:microsoft.com/office/officeart/2005/8/layout/hierarchy2"/>
    <dgm:cxn modelId="{2947BFD7-047E-5148-920C-7E5E92D7BC58}" type="presParOf" srcId="{D404D849-8A50-6942-81DB-295504578E92}" destId="{D49A63AC-BE39-B441-B666-F10B54CBD936}" srcOrd="3" destOrd="0" presId="urn:microsoft.com/office/officeart/2005/8/layout/hierarchy2"/>
    <dgm:cxn modelId="{5C14E5E6-3614-FE49-8970-E4142E7A7969}" type="presParOf" srcId="{D49A63AC-BE39-B441-B666-F10B54CBD936}" destId="{CEF104FB-7451-AB45-B74D-036304C2C45C}" srcOrd="0" destOrd="0" presId="urn:microsoft.com/office/officeart/2005/8/layout/hierarchy2"/>
    <dgm:cxn modelId="{87B2FBC9-D07E-304A-A00D-DBCD39C13FCB}" type="presParOf" srcId="{D49A63AC-BE39-B441-B666-F10B54CBD936}" destId="{E861530A-DDC0-934D-A5EE-0A79D701B85B}" srcOrd="1" destOrd="0" presId="urn:microsoft.com/office/officeart/2005/8/layout/hierarchy2"/>
    <dgm:cxn modelId="{1B719B2E-9961-374E-9EF1-8A22210B0CF6}" type="presParOf" srcId="{E861530A-DDC0-934D-A5EE-0A79D701B85B}" destId="{37510DF0-6076-A04D-BE1F-D669B6A21C76}" srcOrd="0" destOrd="0" presId="urn:microsoft.com/office/officeart/2005/8/layout/hierarchy2"/>
    <dgm:cxn modelId="{472D3E50-B69B-3B46-A984-A2D58797B076}" type="presParOf" srcId="{37510DF0-6076-A04D-BE1F-D669B6A21C76}" destId="{D5AE7420-2A15-4448-9C17-283EBE9451D5}" srcOrd="0" destOrd="0" presId="urn:microsoft.com/office/officeart/2005/8/layout/hierarchy2"/>
    <dgm:cxn modelId="{3EB34C8C-6E27-3B43-BBD1-EEB37FA7E678}" type="presParOf" srcId="{E861530A-DDC0-934D-A5EE-0A79D701B85B}" destId="{78A19125-B24A-9A45-8B4A-CCE303BB1753}" srcOrd="1" destOrd="0" presId="urn:microsoft.com/office/officeart/2005/8/layout/hierarchy2"/>
    <dgm:cxn modelId="{216866ED-7E21-8B4B-8D65-5FDC13A3A42C}" type="presParOf" srcId="{78A19125-B24A-9A45-8B4A-CCE303BB1753}" destId="{79D1DFE8-61F0-5346-8DEA-83B04D4355DB}" srcOrd="0" destOrd="0" presId="urn:microsoft.com/office/officeart/2005/8/layout/hierarchy2"/>
    <dgm:cxn modelId="{A3FCF8E5-EC06-BA4E-9B09-C1AB901E2EEB}" type="presParOf" srcId="{78A19125-B24A-9A45-8B4A-CCE303BB1753}" destId="{21CAA123-AC45-2941-85F0-FFF01631608F}" srcOrd="1" destOrd="0" presId="urn:microsoft.com/office/officeart/2005/8/layout/hierarchy2"/>
    <dgm:cxn modelId="{BC26B574-BA17-3840-A6D2-4A5A3C60F4CE}" type="presParOf" srcId="{E861530A-DDC0-934D-A5EE-0A79D701B85B}" destId="{4AAE85F5-4BFC-C04D-B721-C89B3800FF3E}" srcOrd="2" destOrd="0" presId="urn:microsoft.com/office/officeart/2005/8/layout/hierarchy2"/>
    <dgm:cxn modelId="{E5A5774D-9092-7842-BC57-D2AB42268F59}" type="presParOf" srcId="{4AAE85F5-4BFC-C04D-B721-C89B3800FF3E}" destId="{81867A65-797E-5B44-9850-04219D4A2E94}" srcOrd="0" destOrd="0" presId="urn:microsoft.com/office/officeart/2005/8/layout/hierarchy2"/>
    <dgm:cxn modelId="{B39E8CE3-94F2-BB45-99BE-3164DCB6598B}" type="presParOf" srcId="{E861530A-DDC0-934D-A5EE-0A79D701B85B}" destId="{80876470-0202-6D4A-A17E-BFB3933C8F68}" srcOrd="3" destOrd="0" presId="urn:microsoft.com/office/officeart/2005/8/layout/hierarchy2"/>
    <dgm:cxn modelId="{AAAB4484-B11C-084F-A0F6-44795E1521BE}" type="presParOf" srcId="{80876470-0202-6D4A-A17E-BFB3933C8F68}" destId="{9AE82671-CAFB-304D-A2B7-22EB322C67E1}" srcOrd="0" destOrd="0" presId="urn:microsoft.com/office/officeart/2005/8/layout/hierarchy2"/>
    <dgm:cxn modelId="{10B32C5D-D24D-BB49-824F-92DFEEE607A2}" type="presParOf" srcId="{80876470-0202-6D4A-A17E-BFB3933C8F68}" destId="{4B27B5DC-A8F5-FE48-91B8-34143F70F27A}" srcOrd="1" destOrd="0" presId="urn:microsoft.com/office/officeart/2005/8/layout/hierarchy2"/>
    <dgm:cxn modelId="{F75CFBE1-0834-FF40-9FC8-1E8A642F776B}" type="presParOf" srcId="{D404D849-8A50-6942-81DB-295504578E92}" destId="{80104306-4020-C44F-A15E-6FB9AFAB11E9}" srcOrd="4" destOrd="0" presId="urn:microsoft.com/office/officeart/2005/8/layout/hierarchy2"/>
    <dgm:cxn modelId="{12876D17-2EAE-2A4C-A6F4-A315BCFB8E49}" type="presParOf" srcId="{80104306-4020-C44F-A15E-6FB9AFAB11E9}" destId="{7BA3BC79-9AFB-B244-97A1-02CFB6705B03}" srcOrd="0" destOrd="0" presId="urn:microsoft.com/office/officeart/2005/8/layout/hierarchy2"/>
    <dgm:cxn modelId="{96E74202-FF33-E84D-BB71-720E6CDE5780}" type="presParOf" srcId="{D404D849-8A50-6942-81DB-295504578E92}" destId="{FC162BD4-48DA-B044-8882-FA4CCC7E2BE8}" srcOrd="5" destOrd="0" presId="urn:microsoft.com/office/officeart/2005/8/layout/hierarchy2"/>
    <dgm:cxn modelId="{2AA60728-80E3-0549-B5F7-2B737BDFADB0}" type="presParOf" srcId="{FC162BD4-48DA-B044-8882-FA4CCC7E2BE8}" destId="{01076A66-24AA-9F45-8CE2-522399389367}" srcOrd="0" destOrd="0" presId="urn:microsoft.com/office/officeart/2005/8/layout/hierarchy2"/>
    <dgm:cxn modelId="{AD34A98F-BE27-2F4A-B85F-F876E4F02F7B}" type="presParOf" srcId="{FC162BD4-48DA-B044-8882-FA4CCC7E2BE8}" destId="{34245A2B-8AB7-5045-98DC-041A5CE5810E}" srcOrd="1" destOrd="0" presId="urn:microsoft.com/office/officeart/2005/8/layout/hierarchy2"/>
    <dgm:cxn modelId="{2533B572-BB59-F649-BBCF-D29E7D99879C}" type="presParOf" srcId="{34245A2B-8AB7-5045-98DC-041A5CE5810E}" destId="{BCDD19C6-13B5-244D-B593-6FDA87E816E1}" srcOrd="0" destOrd="0" presId="urn:microsoft.com/office/officeart/2005/8/layout/hierarchy2"/>
    <dgm:cxn modelId="{FDEE3B5F-C817-7A41-A1DF-40E9AD26ADD6}" type="presParOf" srcId="{BCDD19C6-13B5-244D-B593-6FDA87E816E1}" destId="{D8709ED5-DBE0-CF46-B91C-CAFF8DA7F173}" srcOrd="0" destOrd="0" presId="urn:microsoft.com/office/officeart/2005/8/layout/hierarchy2"/>
    <dgm:cxn modelId="{D0732E85-247F-AB40-AD50-374EEA064265}" type="presParOf" srcId="{34245A2B-8AB7-5045-98DC-041A5CE5810E}" destId="{7B88159D-1182-FF4B-8841-4019C4001896}" srcOrd="1" destOrd="0" presId="urn:microsoft.com/office/officeart/2005/8/layout/hierarchy2"/>
    <dgm:cxn modelId="{FFB20B24-D893-DC4B-BDBD-7E3E6F3527E3}" type="presParOf" srcId="{7B88159D-1182-FF4B-8841-4019C4001896}" destId="{84B3CD80-EBC1-B240-B099-C8FB23D7058D}" srcOrd="0" destOrd="0" presId="urn:microsoft.com/office/officeart/2005/8/layout/hierarchy2"/>
    <dgm:cxn modelId="{6A6A9FBA-D42D-864A-8A86-D2C721B4B2A9}" type="presParOf" srcId="{7B88159D-1182-FF4B-8841-4019C4001896}" destId="{61DB334B-F880-0E42-89C6-EC83570A4913}" srcOrd="1" destOrd="0" presId="urn:microsoft.com/office/officeart/2005/8/layout/hierarchy2"/>
    <dgm:cxn modelId="{434FC557-B481-ED41-B446-5EE545D02032}" type="presParOf" srcId="{D404D849-8A50-6942-81DB-295504578E92}" destId="{209C549B-7F22-E540-9537-269E90158A37}" srcOrd="6" destOrd="0" presId="urn:microsoft.com/office/officeart/2005/8/layout/hierarchy2"/>
    <dgm:cxn modelId="{67FF6DB2-65C6-144D-AE33-5463A6A9C691}" type="presParOf" srcId="{209C549B-7F22-E540-9537-269E90158A37}" destId="{6B5620BC-2C67-DD41-9A17-0A1E53CC3547}" srcOrd="0" destOrd="0" presId="urn:microsoft.com/office/officeart/2005/8/layout/hierarchy2"/>
    <dgm:cxn modelId="{BE592D39-B849-7549-BE16-8D06BD4595B4}" type="presParOf" srcId="{D404D849-8A50-6942-81DB-295504578E92}" destId="{AEE14221-492E-974A-AD5E-E0054D18D680}" srcOrd="7" destOrd="0" presId="urn:microsoft.com/office/officeart/2005/8/layout/hierarchy2"/>
    <dgm:cxn modelId="{BE91E3D0-3CC2-D24E-ABB0-82A56266D4EA}" type="presParOf" srcId="{AEE14221-492E-974A-AD5E-E0054D18D680}" destId="{6BCC5E35-B0C8-7A46-ADFF-EEC2AA8D4ADC}" srcOrd="0" destOrd="0" presId="urn:microsoft.com/office/officeart/2005/8/layout/hierarchy2"/>
    <dgm:cxn modelId="{88368DD9-35BC-224F-A38F-14CA93340B50}" type="presParOf" srcId="{AEE14221-492E-974A-AD5E-E0054D18D680}" destId="{759AAC0A-3929-4C42-833F-805C541181F1}" srcOrd="1" destOrd="0" presId="urn:microsoft.com/office/officeart/2005/8/layout/hierarchy2"/>
  </dgm:cxnLst>
  <dgm:bg>
    <a:solidFill>
      <a:schemeClr val="bg2"/>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78B3E5-4C85-F442-93B1-9DC9F9863583}" type="doc">
      <dgm:prSet loTypeId="urn:microsoft.com/office/officeart/2005/8/layout/hierarchy2" loCatId="" qsTypeId="urn:microsoft.com/office/officeart/2005/8/quickstyle/3D4" qsCatId="3D" csTypeId="urn:microsoft.com/office/officeart/2005/8/colors/accent0_1" csCatId="mainScheme" phldr="1"/>
      <dgm:spPr/>
      <dgm:t>
        <a:bodyPr/>
        <a:lstStyle/>
        <a:p>
          <a:endParaRPr lang="en-US"/>
        </a:p>
      </dgm:t>
    </dgm:pt>
    <dgm:pt modelId="{47440063-9E3E-F048-9B3B-8B9BF3FC83AF}">
      <dgm:prSet phldrT="[Text]"/>
      <dgm:spPr/>
      <dgm:t>
        <a:bodyPr/>
        <a:lstStyle/>
        <a:p>
          <a:r>
            <a:rPr lang="en-US" dirty="0" smtClean="0"/>
            <a:t>Phished!!</a:t>
          </a:r>
          <a:endParaRPr lang="en-US" dirty="0"/>
        </a:p>
      </dgm:t>
    </dgm:pt>
    <dgm:pt modelId="{E1357D33-7372-9D49-8AF4-F17C1FA12723}" type="parTrans" cxnId="{241C8D54-3D28-4F49-BB3C-6E7A670A3D4D}">
      <dgm:prSet/>
      <dgm:spPr/>
      <dgm:t>
        <a:bodyPr/>
        <a:lstStyle/>
        <a:p>
          <a:endParaRPr lang="en-US"/>
        </a:p>
      </dgm:t>
    </dgm:pt>
    <dgm:pt modelId="{F2AA2EBD-7078-C245-8421-0AF0A43FC1A0}" type="sibTrans" cxnId="{241C8D54-3D28-4F49-BB3C-6E7A670A3D4D}">
      <dgm:prSet/>
      <dgm:spPr/>
      <dgm:t>
        <a:bodyPr/>
        <a:lstStyle/>
        <a:p>
          <a:endParaRPr lang="en-US"/>
        </a:p>
      </dgm:t>
    </dgm:pt>
    <dgm:pt modelId="{D43079B5-AF26-3147-8925-140C8123BA04}">
      <dgm:prSet phldrT="[Text]"/>
      <dgm:spPr/>
      <dgm:t>
        <a:bodyPr/>
        <a:lstStyle/>
        <a:p>
          <a:r>
            <a:rPr lang="en-US" dirty="0" smtClean="0"/>
            <a:t>Confirmation</a:t>
          </a:r>
          <a:endParaRPr lang="en-US" dirty="0"/>
        </a:p>
      </dgm:t>
    </dgm:pt>
    <dgm:pt modelId="{2274061A-14FB-A24B-A69B-B3132B098716}" type="parTrans" cxnId="{A068D49F-BE1C-A94A-98C2-3ADFF4C06118}">
      <dgm:prSet/>
      <dgm:spPr/>
      <dgm:t>
        <a:bodyPr/>
        <a:lstStyle/>
        <a:p>
          <a:endParaRPr lang="en-US"/>
        </a:p>
      </dgm:t>
    </dgm:pt>
    <dgm:pt modelId="{7E5ACEEC-F250-8B40-959B-A81644DAFFA3}" type="sibTrans" cxnId="{A068D49F-BE1C-A94A-98C2-3ADFF4C06118}">
      <dgm:prSet/>
      <dgm:spPr/>
      <dgm:t>
        <a:bodyPr/>
        <a:lstStyle/>
        <a:p>
          <a:endParaRPr lang="en-US"/>
        </a:p>
      </dgm:t>
    </dgm:pt>
    <dgm:pt modelId="{1C3E6F61-7F0E-C448-A42F-9B8B77871F50}">
      <dgm:prSet phldrT="[Text]"/>
      <dgm:spPr/>
      <dgm:t>
        <a:bodyPr/>
        <a:lstStyle/>
        <a:p>
          <a:r>
            <a:rPr lang="en-US" dirty="0" smtClean="0"/>
            <a:t>IRS, Law Enforcement</a:t>
          </a:r>
          <a:endParaRPr lang="en-US" dirty="0"/>
        </a:p>
      </dgm:t>
    </dgm:pt>
    <dgm:pt modelId="{8A4E989E-C70F-AB40-BA53-B52D8B5D727F}" type="parTrans" cxnId="{F52B2334-5EAD-054C-B9B5-41D9502E0B04}">
      <dgm:prSet/>
      <dgm:spPr/>
      <dgm:t>
        <a:bodyPr/>
        <a:lstStyle/>
        <a:p>
          <a:endParaRPr lang="en-US"/>
        </a:p>
      </dgm:t>
    </dgm:pt>
    <dgm:pt modelId="{36E1A9B4-480D-5847-BB6A-ABE48AB3EC03}" type="sibTrans" cxnId="{F52B2334-5EAD-054C-B9B5-41D9502E0B04}">
      <dgm:prSet/>
      <dgm:spPr/>
      <dgm:t>
        <a:bodyPr/>
        <a:lstStyle/>
        <a:p>
          <a:endParaRPr lang="en-US"/>
        </a:p>
      </dgm:t>
    </dgm:pt>
    <dgm:pt modelId="{3DA6442B-0B69-E540-9695-8D3B3BF5B75A}">
      <dgm:prSet/>
      <dgm:spPr/>
      <dgm:t>
        <a:bodyPr/>
        <a:lstStyle/>
        <a:p>
          <a:r>
            <a:rPr lang="en-US" dirty="0" smtClean="0">
              <a:solidFill>
                <a:srgbClr val="FF0000"/>
              </a:solidFill>
            </a:rPr>
            <a:t>Identity Protection</a:t>
          </a:r>
          <a:endParaRPr lang="en-US" dirty="0">
            <a:solidFill>
              <a:srgbClr val="FF0000"/>
            </a:solidFill>
          </a:endParaRPr>
        </a:p>
      </dgm:t>
    </dgm:pt>
    <dgm:pt modelId="{6CBAAEA7-F3C3-B244-873C-0102B638D97D}" type="parTrans" cxnId="{787AA04F-373C-1846-8319-6BB911244F25}">
      <dgm:prSet/>
      <dgm:spPr/>
      <dgm:t>
        <a:bodyPr/>
        <a:lstStyle/>
        <a:p>
          <a:endParaRPr lang="en-US"/>
        </a:p>
      </dgm:t>
    </dgm:pt>
    <dgm:pt modelId="{61B056B7-C31E-6048-B76B-FBCED599A3C2}" type="sibTrans" cxnId="{787AA04F-373C-1846-8319-6BB911244F25}">
      <dgm:prSet/>
      <dgm:spPr/>
      <dgm:t>
        <a:bodyPr/>
        <a:lstStyle/>
        <a:p>
          <a:endParaRPr lang="en-US"/>
        </a:p>
      </dgm:t>
    </dgm:pt>
    <dgm:pt modelId="{1200426C-3B8A-0447-8961-C9C07E1FD9FE}">
      <dgm:prSet/>
      <dgm:spPr/>
      <dgm:t>
        <a:bodyPr/>
        <a:lstStyle/>
        <a:p>
          <a:r>
            <a:rPr lang="en-US" dirty="0" smtClean="0">
              <a:solidFill>
                <a:srgbClr val="FF0000"/>
              </a:solidFill>
            </a:rPr>
            <a:t>Lawsuit!</a:t>
          </a:r>
          <a:endParaRPr lang="en-US" dirty="0">
            <a:solidFill>
              <a:srgbClr val="FF0000"/>
            </a:solidFill>
          </a:endParaRPr>
        </a:p>
      </dgm:t>
    </dgm:pt>
    <dgm:pt modelId="{7B5AEAC8-F820-0849-9BD5-E80D6D3A8519}" type="parTrans" cxnId="{0E74A815-846C-6A4A-B54A-BEA8D55FF08C}">
      <dgm:prSet/>
      <dgm:spPr/>
      <dgm:t>
        <a:bodyPr/>
        <a:lstStyle/>
        <a:p>
          <a:endParaRPr lang="en-US"/>
        </a:p>
      </dgm:t>
    </dgm:pt>
    <dgm:pt modelId="{A8A2D0AB-D030-BE47-BC4A-850A95FCE6BD}" type="sibTrans" cxnId="{0E74A815-846C-6A4A-B54A-BEA8D55FF08C}">
      <dgm:prSet/>
      <dgm:spPr/>
      <dgm:t>
        <a:bodyPr/>
        <a:lstStyle/>
        <a:p>
          <a:endParaRPr lang="en-US"/>
        </a:p>
      </dgm:t>
    </dgm:pt>
    <dgm:pt modelId="{819FEC10-C935-DF40-A311-573408F4FDA4}">
      <dgm:prSet phldrT="[Text]"/>
      <dgm:spPr/>
      <dgm:t>
        <a:bodyPr/>
        <a:lstStyle/>
        <a:p>
          <a:r>
            <a:rPr lang="en-US" dirty="0" smtClean="0"/>
            <a:t>Staff Communication</a:t>
          </a:r>
          <a:endParaRPr lang="en-US" dirty="0"/>
        </a:p>
      </dgm:t>
    </dgm:pt>
    <dgm:pt modelId="{1AFAB426-2E30-BC4F-ADFE-90A4FBC555A0}" type="parTrans" cxnId="{ED6F6904-1C0A-7642-A75E-8ECE1A0890F6}">
      <dgm:prSet/>
      <dgm:spPr/>
      <dgm:t>
        <a:bodyPr/>
        <a:lstStyle/>
        <a:p>
          <a:endParaRPr lang="en-US"/>
        </a:p>
      </dgm:t>
    </dgm:pt>
    <dgm:pt modelId="{056AEACA-D4D0-0946-9089-3AEDAB6B09BA}" type="sibTrans" cxnId="{ED6F6904-1C0A-7642-A75E-8ECE1A0890F6}">
      <dgm:prSet/>
      <dgm:spPr/>
      <dgm:t>
        <a:bodyPr/>
        <a:lstStyle/>
        <a:p>
          <a:endParaRPr lang="en-US"/>
        </a:p>
      </dgm:t>
    </dgm:pt>
    <dgm:pt modelId="{2193D3EF-418F-A745-BB9A-2BF5599E2566}">
      <dgm:prSet phldrT="[Text]"/>
      <dgm:spPr/>
      <dgm:t>
        <a:bodyPr/>
        <a:lstStyle/>
        <a:p>
          <a:r>
            <a:rPr lang="en-US" dirty="0" smtClean="0"/>
            <a:t>Awareness Training</a:t>
          </a:r>
          <a:endParaRPr lang="en-US" dirty="0"/>
        </a:p>
      </dgm:t>
    </dgm:pt>
    <dgm:pt modelId="{E19B14D3-5E4C-A64C-8480-3D3B5416158A}" type="parTrans" cxnId="{DDC1CFF6-A19B-5148-9C85-8D93F0C1E170}">
      <dgm:prSet/>
      <dgm:spPr/>
      <dgm:t>
        <a:bodyPr/>
        <a:lstStyle/>
        <a:p>
          <a:endParaRPr lang="en-US"/>
        </a:p>
      </dgm:t>
    </dgm:pt>
    <dgm:pt modelId="{73A032CC-68D9-DA4C-A5DB-52DDD91CA4FE}" type="sibTrans" cxnId="{DDC1CFF6-A19B-5148-9C85-8D93F0C1E170}">
      <dgm:prSet/>
      <dgm:spPr/>
      <dgm:t>
        <a:bodyPr/>
        <a:lstStyle/>
        <a:p>
          <a:endParaRPr lang="en-US"/>
        </a:p>
      </dgm:t>
    </dgm:pt>
    <dgm:pt modelId="{F011911F-0023-D74C-ACDA-97B8F3D488CC}">
      <dgm:prSet phldrT="[Text]"/>
      <dgm:spPr/>
      <dgm:t>
        <a:bodyPr/>
        <a:lstStyle/>
        <a:p>
          <a:r>
            <a:rPr lang="en-US" dirty="0" smtClean="0">
              <a:solidFill>
                <a:srgbClr val="FF0000"/>
              </a:solidFill>
            </a:rPr>
            <a:t>Letters</a:t>
          </a:r>
          <a:endParaRPr lang="en-US" dirty="0">
            <a:solidFill>
              <a:srgbClr val="FF0000"/>
            </a:solidFill>
          </a:endParaRPr>
        </a:p>
      </dgm:t>
    </dgm:pt>
    <dgm:pt modelId="{41292845-AC6D-4149-9B4C-992C19647D03}" type="parTrans" cxnId="{41970992-1A46-5946-A764-FAC544A294F0}">
      <dgm:prSet/>
      <dgm:spPr/>
      <dgm:t>
        <a:bodyPr/>
        <a:lstStyle/>
        <a:p>
          <a:endParaRPr lang="en-US"/>
        </a:p>
      </dgm:t>
    </dgm:pt>
    <dgm:pt modelId="{BD39F5D3-612B-4345-A125-8538B23AC1D5}" type="sibTrans" cxnId="{41970992-1A46-5946-A764-FAC544A294F0}">
      <dgm:prSet/>
      <dgm:spPr/>
      <dgm:t>
        <a:bodyPr/>
        <a:lstStyle/>
        <a:p>
          <a:endParaRPr lang="en-US"/>
        </a:p>
      </dgm:t>
    </dgm:pt>
    <dgm:pt modelId="{58AE178C-BD25-6C48-9B94-F7962116AC78}">
      <dgm:prSet phldrT="[Text]"/>
      <dgm:spPr/>
      <dgm:t>
        <a:bodyPr/>
        <a:lstStyle/>
        <a:p>
          <a:r>
            <a:rPr lang="en-US" dirty="0" smtClean="0"/>
            <a:t>Meetings</a:t>
          </a:r>
          <a:endParaRPr lang="en-US" dirty="0"/>
        </a:p>
      </dgm:t>
    </dgm:pt>
    <dgm:pt modelId="{90D3FEA5-6959-1B4F-A425-B219692B2044}" type="parTrans" cxnId="{4C2A4A1C-771A-E84F-86E5-E7E2609BD2F1}">
      <dgm:prSet/>
      <dgm:spPr/>
      <dgm:t>
        <a:bodyPr/>
        <a:lstStyle/>
        <a:p>
          <a:endParaRPr lang="en-US"/>
        </a:p>
      </dgm:t>
    </dgm:pt>
    <dgm:pt modelId="{7E0FE0BC-62E9-6E4D-97E2-C270EF16FDB1}" type="sibTrans" cxnId="{4C2A4A1C-771A-E84F-86E5-E7E2609BD2F1}">
      <dgm:prSet/>
      <dgm:spPr/>
      <dgm:t>
        <a:bodyPr/>
        <a:lstStyle/>
        <a:p>
          <a:endParaRPr lang="en-US"/>
        </a:p>
      </dgm:t>
    </dgm:pt>
    <dgm:pt modelId="{BD5DD2D4-A05D-D546-B75A-6FE0E3A7052F}" type="pres">
      <dgm:prSet presAssocID="{0F78B3E5-4C85-F442-93B1-9DC9F9863583}" presName="diagram" presStyleCnt="0">
        <dgm:presLayoutVars>
          <dgm:chPref val="1"/>
          <dgm:dir/>
          <dgm:animOne val="branch"/>
          <dgm:animLvl val="lvl"/>
          <dgm:resizeHandles val="exact"/>
        </dgm:presLayoutVars>
      </dgm:prSet>
      <dgm:spPr/>
      <dgm:t>
        <a:bodyPr/>
        <a:lstStyle/>
        <a:p>
          <a:endParaRPr lang="en-US"/>
        </a:p>
      </dgm:t>
    </dgm:pt>
    <dgm:pt modelId="{D179850F-7203-0F42-B853-BFE0483F034A}" type="pres">
      <dgm:prSet presAssocID="{47440063-9E3E-F048-9B3B-8B9BF3FC83AF}" presName="root1" presStyleCnt="0"/>
      <dgm:spPr/>
    </dgm:pt>
    <dgm:pt modelId="{D9E91B99-F99B-DB43-A4C4-5B5D840DDB37}" type="pres">
      <dgm:prSet presAssocID="{47440063-9E3E-F048-9B3B-8B9BF3FC83AF}" presName="LevelOneTextNode" presStyleLbl="node0" presStyleIdx="0" presStyleCnt="1" custLinFactX="-30626" custLinFactNeighborX="-100000" custLinFactNeighborY="-28663">
        <dgm:presLayoutVars>
          <dgm:chPref val="3"/>
        </dgm:presLayoutVars>
      </dgm:prSet>
      <dgm:spPr/>
      <dgm:t>
        <a:bodyPr/>
        <a:lstStyle/>
        <a:p>
          <a:endParaRPr lang="en-US"/>
        </a:p>
      </dgm:t>
    </dgm:pt>
    <dgm:pt modelId="{D404D849-8A50-6942-81DB-295504578E92}" type="pres">
      <dgm:prSet presAssocID="{47440063-9E3E-F048-9B3B-8B9BF3FC83AF}" presName="level2hierChild" presStyleCnt="0"/>
      <dgm:spPr/>
    </dgm:pt>
    <dgm:pt modelId="{74F99B5D-AF87-9943-A48C-916CD3AE3B0C}" type="pres">
      <dgm:prSet presAssocID="{2274061A-14FB-A24B-A69B-B3132B098716}" presName="conn2-1" presStyleLbl="parChTrans1D2" presStyleIdx="0" presStyleCnt="5"/>
      <dgm:spPr/>
      <dgm:t>
        <a:bodyPr/>
        <a:lstStyle/>
        <a:p>
          <a:endParaRPr lang="en-US"/>
        </a:p>
      </dgm:t>
    </dgm:pt>
    <dgm:pt modelId="{13961944-4DB4-8349-8D8E-A75E8B1633B7}" type="pres">
      <dgm:prSet presAssocID="{2274061A-14FB-A24B-A69B-B3132B098716}" presName="connTx" presStyleLbl="parChTrans1D2" presStyleIdx="0" presStyleCnt="5"/>
      <dgm:spPr/>
      <dgm:t>
        <a:bodyPr/>
        <a:lstStyle/>
        <a:p>
          <a:endParaRPr lang="en-US"/>
        </a:p>
      </dgm:t>
    </dgm:pt>
    <dgm:pt modelId="{C9ED5991-AF2B-7641-9918-47D40B193DF8}" type="pres">
      <dgm:prSet presAssocID="{D43079B5-AF26-3147-8925-140C8123BA04}" presName="root2" presStyleCnt="0"/>
      <dgm:spPr/>
    </dgm:pt>
    <dgm:pt modelId="{72126672-64A9-F547-A078-069454532DF0}" type="pres">
      <dgm:prSet presAssocID="{D43079B5-AF26-3147-8925-140C8123BA04}" presName="LevelTwoTextNode" presStyleLbl="node2" presStyleIdx="0" presStyleCnt="5" custLinFactNeighborX="-35308" custLinFactNeighborY="-164">
        <dgm:presLayoutVars>
          <dgm:chPref val="3"/>
        </dgm:presLayoutVars>
      </dgm:prSet>
      <dgm:spPr/>
      <dgm:t>
        <a:bodyPr/>
        <a:lstStyle/>
        <a:p>
          <a:endParaRPr lang="en-US"/>
        </a:p>
      </dgm:t>
    </dgm:pt>
    <dgm:pt modelId="{A033A206-630D-4C4F-85EC-F6A6F5C39629}" type="pres">
      <dgm:prSet presAssocID="{D43079B5-AF26-3147-8925-140C8123BA04}" presName="level3hierChild" presStyleCnt="0"/>
      <dgm:spPr/>
    </dgm:pt>
    <dgm:pt modelId="{71D4F871-A8F8-8B49-9C2E-CCD95D110719}" type="pres">
      <dgm:prSet presAssocID="{E19B14D3-5E4C-A64C-8480-3D3B5416158A}" presName="conn2-1" presStyleLbl="parChTrans1D3" presStyleIdx="0" presStyleCnt="3"/>
      <dgm:spPr/>
      <dgm:t>
        <a:bodyPr/>
        <a:lstStyle/>
        <a:p>
          <a:endParaRPr lang="en-US"/>
        </a:p>
      </dgm:t>
    </dgm:pt>
    <dgm:pt modelId="{B5B60865-F37B-7D46-8D7B-7762E3955CDB}" type="pres">
      <dgm:prSet presAssocID="{E19B14D3-5E4C-A64C-8480-3D3B5416158A}" presName="connTx" presStyleLbl="parChTrans1D3" presStyleIdx="0" presStyleCnt="3"/>
      <dgm:spPr/>
      <dgm:t>
        <a:bodyPr/>
        <a:lstStyle/>
        <a:p>
          <a:endParaRPr lang="en-US"/>
        </a:p>
      </dgm:t>
    </dgm:pt>
    <dgm:pt modelId="{B9CD47EE-F072-6C4F-92BA-419184F2248C}" type="pres">
      <dgm:prSet presAssocID="{2193D3EF-418F-A745-BB9A-2BF5599E2566}" presName="root2" presStyleCnt="0"/>
      <dgm:spPr/>
    </dgm:pt>
    <dgm:pt modelId="{C377BE6D-CF1F-B245-8839-7278A7DD2E1B}" type="pres">
      <dgm:prSet presAssocID="{2193D3EF-418F-A745-BB9A-2BF5599E2566}" presName="LevelTwoTextNode" presStyleLbl="node3" presStyleIdx="0" presStyleCnt="3">
        <dgm:presLayoutVars>
          <dgm:chPref val="3"/>
        </dgm:presLayoutVars>
      </dgm:prSet>
      <dgm:spPr/>
      <dgm:t>
        <a:bodyPr/>
        <a:lstStyle/>
        <a:p>
          <a:endParaRPr lang="en-US"/>
        </a:p>
      </dgm:t>
    </dgm:pt>
    <dgm:pt modelId="{14176718-9812-6848-B1CA-74046D1F779F}" type="pres">
      <dgm:prSet presAssocID="{2193D3EF-418F-A745-BB9A-2BF5599E2566}" presName="level3hierChild" presStyleCnt="0"/>
      <dgm:spPr/>
    </dgm:pt>
    <dgm:pt modelId="{591F66F8-1955-0E41-870C-D7D457683675}" type="pres">
      <dgm:prSet presAssocID="{8A4E989E-C70F-AB40-BA53-B52D8B5D727F}" presName="conn2-1" presStyleLbl="parChTrans1D2" presStyleIdx="1" presStyleCnt="5"/>
      <dgm:spPr/>
      <dgm:t>
        <a:bodyPr/>
        <a:lstStyle/>
        <a:p>
          <a:endParaRPr lang="en-US"/>
        </a:p>
      </dgm:t>
    </dgm:pt>
    <dgm:pt modelId="{17B57E68-61E8-B347-A6F7-701E279FE00E}" type="pres">
      <dgm:prSet presAssocID="{8A4E989E-C70F-AB40-BA53-B52D8B5D727F}" presName="connTx" presStyleLbl="parChTrans1D2" presStyleIdx="1" presStyleCnt="5"/>
      <dgm:spPr/>
      <dgm:t>
        <a:bodyPr/>
        <a:lstStyle/>
        <a:p>
          <a:endParaRPr lang="en-US"/>
        </a:p>
      </dgm:t>
    </dgm:pt>
    <dgm:pt modelId="{D49A63AC-BE39-B441-B666-F10B54CBD936}" type="pres">
      <dgm:prSet presAssocID="{1C3E6F61-7F0E-C448-A42F-9B8B77871F50}" presName="root2" presStyleCnt="0"/>
      <dgm:spPr/>
    </dgm:pt>
    <dgm:pt modelId="{CEF104FB-7451-AB45-B74D-036304C2C45C}" type="pres">
      <dgm:prSet presAssocID="{1C3E6F61-7F0E-C448-A42F-9B8B77871F50}" presName="LevelTwoTextNode" presStyleLbl="node2" presStyleIdx="1" presStyleCnt="5" custLinFactNeighborX="-32128" custLinFactNeighborY="-6">
        <dgm:presLayoutVars>
          <dgm:chPref val="3"/>
        </dgm:presLayoutVars>
      </dgm:prSet>
      <dgm:spPr/>
      <dgm:t>
        <a:bodyPr/>
        <a:lstStyle/>
        <a:p>
          <a:endParaRPr lang="en-US"/>
        </a:p>
      </dgm:t>
    </dgm:pt>
    <dgm:pt modelId="{E861530A-DDC0-934D-A5EE-0A79D701B85B}" type="pres">
      <dgm:prSet presAssocID="{1C3E6F61-7F0E-C448-A42F-9B8B77871F50}" presName="level3hierChild" presStyleCnt="0"/>
      <dgm:spPr/>
    </dgm:pt>
    <dgm:pt modelId="{4AAE85F5-4BFC-C04D-B721-C89B3800FF3E}" type="pres">
      <dgm:prSet presAssocID="{1AFAB426-2E30-BC4F-ADFE-90A4FBC555A0}" presName="conn2-1" presStyleLbl="parChTrans1D2" presStyleIdx="2" presStyleCnt="5"/>
      <dgm:spPr/>
      <dgm:t>
        <a:bodyPr/>
        <a:lstStyle/>
        <a:p>
          <a:endParaRPr lang="en-US"/>
        </a:p>
      </dgm:t>
    </dgm:pt>
    <dgm:pt modelId="{81867A65-797E-5B44-9850-04219D4A2E94}" type="pres">
      <dgm:prSet presAssocID="{1AFAB426-2E30-BC4F-ADFE-90A4FBC555A0}" presName="connTx" presStyleLbl="parChTrans1D2" presStyleIdx="2" presStyleCnt="5"/>
      <dgm:spPr/>
      <dgm:t>
        <a:bodyPr/>
        <a:lstStyle/>
        <a:p>
          <a:endParaRPr lang="en-US"/>
        </a:p>
      </dgm:t>
    </dgm:pt>
    <dgm:pt modelId="{80876470-0202-6D4A-A17E-BFB3933C8F68}" type="pres">
      <dgm:prSet presAssocID="{819FEC10-C935-DF40-A311-573408F4FDA4}" presName="root2" presStyleCnt="0"/>
      <dgm:spPr/>
    </dgm:pt>
    <dgm:pt modelId="{9AE82671-CAFB-304D-A2B7-22EB322C67E1}" type="pres">
      <dgm:prSet presAssocID="{819FEC10-C935-DF40-A311-573408F4FDA4}" presName="LevelTwoTextNode" presStyleLbl="node2" presStyleIdx="2" presStyleCnt="5" custLinFactNeighborX="-34531" custLinFactNeighborY="-1973">
        <dgm:presLayoutVars>
          <dgm:chPref val="3"/>
        </dgm:presLayoutVars>
      </dgm:prSet>
      <dgm:spPr/>
      <dgm:t>
        <a:bodyPr/>
        <a:lstStyle/>
        <a:p>
          <a:endParaRPr lang="en-US"/>
        </a:p>
      </dgm:t>
    </dgm:pt>
    <dgm:pt modelId="{4B27B5DC-A8F5-FE48-91B8-34143F70F27A}" type="pres">
      <dgm:prSet presAssocID="{819FEC10-C935-DF40-A311-573408F4FDA4}" presName="level3hierChild" presStyleCnt="0"/>
      <dgm:spPr/>
    </dgm:pt>
    <dgm:pt modelId="{F1202410-96E4-3741-A73E-F0F7AD845C36}" type="pres">
      <dgm:prSet presAssocID="{41292845-AC6D-4149-9B4C-992C19647D03}" presName="conn2-1" presStyleLbl="parChTrans1D3" presStyleIdx="1" presStyleCnt="3"/>
      <dgm:spPr/>
      <dgm:t>
        <a:bodyPr/>
        <a:lstStyle/>
        <a:p>
          <a:endParaRPr lang="en-US"/>
        </a:p>
      </dgm:t>
    </dgm:pt>
    <dgm:pt modelId="{34D5C499-97C5-E949-A800-161E8011FC10}" type="pres">
      <dgm:prSet presAssocID="{41292845-AC6D-4149-9B4C-992C19647D03}" presName="connTx" presStyleLbl="parChTrans1D3" presStyleIdx="1" presStyleCnt="3"/>
      <dgm:spPr/>
      <dgm:t>
        <a:bodyPr/>
        <a:lstStyle/>
        <a:p>
          <a:endParaRPr lang="en-US"/>
        </a:p>
      </dgm:t>
    </dgm:pt>
    <dgm:pt modelId="{7D2512F4-F517-9849-A695-E1CE176E1A54}" type="pres">
      <dgm:prSet presAssocID="{F011911F-0023-D74C-ACDA-97B8F3D488CC}" presName="root2" presStyleCnt="0"/>
      <dgm:spPr/>
    </dgm:pt>
    <dgm:pt modelId="{0D030509-3BF2-B64E-B4BB-412A0062AA3A}" type="pres">
      <dgm:prSet presAssocID="{F011911F-0023-D74C-ACDA-97B8F3D488CC}" presName="LevelTwoTextNode" presStyleLbl="node3" presStyleIdx="1" presStyleCnt="3">
        <dgm:presLayoutVars>
          <dgm:chPref val="3"/>
        </dgm:presLayoutVars>
      </dgm:prSet>
      <dgm:spPr/>
      <dgm:t>
        <a:bodyPr/>
        <a:lstStyle/>
        <a:p>
          <a:endParaRPr lang="en-US"/>
        </a:p>
      </dgm:t>
    </dgm:pt>
    <dgm:pt modelId="{085CF17D-F714-5646-A51F-61527CE97BFD}" type="pres">
      <dgm:prSet presAssocID="{F011911F-0023-D74C-ACDA-97B8F3D488CC}" presName="level3hierChild" presStyleCnt="0"/>
      <dgm:spPr/>
    </dgm:pt>
    <dgm:pt modelId="{F41E23B6-1E79-E44B-9A26-F44F677BEA39}" type="pres">
      <dgm:prSet presAssocID="{90D3FEA5-6959-1B4F-A425-B219692B2044}" presName="conn2-1" presStyleLbl="parChTrans1D3" presStyleIdx="2" presStyleCnt="3"/>
      <dgm:spPr/>
      <dgm:t>
        <a:bodyPr/>
        <a:lstStyle/>
        <a:p>
          <a:endParaRPr lang="en-US"/>
        </a:p>
      </dgm:t>
    </dgm:pt>
    <dgm:pt modelId="{B4FFC406-8A0B-C947-A81C-035DB600CEA4}" type="pres">
      <dgm:prSet presAssocID="{90D3FEA5-6959-1B4F-A425-B219692B2044}" presName="connTx" presStyleLbl="parChTrans1D3" presStyleIdx="2" presStyleCnt="3"/>
      <dgm:spPr/>
      <dgm:t>
        <a:bodyPr/>
        <a:lstStyle/>
        <a:p>
          <a:endParaRPr lang="en-US"/>
        </a:p>
      </dgm:t>
    </dgm:pt>
    <dgm:pt modelId="{025D0EE5-145E-1544-9777-D300F5909652}" type="pres">
      <dgm:prSet presAssocID="{58AE178C-BD25-6C48-9B94-F7962116AC78}" presName="root2" presStyleCnt="0"/>
      <dgm:spPr/>
    </dgm:pt>
    <dgm:pt modelId="{7D5419CC-008F-7A43-A954-B093754E8F19}" type="pres">
      <dgm:prSet presAssocID="{58AE178C-BD25-6C48-9B94-F7962116AC78}" presName="LevelTwoTextNode" presStyleLbl="node3" presStyleIdx="2" presStyleCnt="3">
        <dgm:presLayoutVars>
          <dgm:chPref val="3"/>
        </dgm:presLayoutVars>
      </dgm:prSet>
      <dgm:spPr/>
      <dgm:t>
        <a:bodyPr/>
        <a:lstStyle/>
        <a:p>
          <a:endParaRPr lang="en-US"/>
        </a:p>
      </dgm:t>
    </dgm:pt>
    <dgm:pt modelId="{6BA72D56-E5A3-0841-B14E-170959F09CBB}" type="pres">
      <dgm:prSet presAssocID="{58AE178C-BD25-6C48-9B94-F7962116AC78}" presName="level3hierChild" presStyleCnt="0"/>
      <dgm:spPr/>
    </dgm:pt>
    <dgm:pt modelId="{80104306-4020-C44F-A15E-6FB9AFAB11E9}" type="pres">
      <dgm:prSet presAssocID="{6CBAAEA7-F3C3-B244-873C-0102B638D97D}" presName="conn2-1" presStyleLbl="parChTrans1D2" presStyleIdx="3" presStyleCnt="5"/>
      <dgm:spPr/>
      <dgm:t>
        <a:bodyPr/>
        <a:lstStyle/>
        <a:p>
          <a:endParaRPr lang="en-US"/>
        </a:p>
      </dgm:t>
    </dgm:pt>
    <dgm:pt modelId="{7BA3BC79-9AFB-B244-97A1-02CFB6705B03}" type="pres">
      <dgm:prSet presAssocID="{6CBAAEA7-F3C3-B244-873C-0102B638D97D}" presName="connTx" presStyleLbl="parChTrans1D2" presStyleIdx="3" presStyleCnt="5"/>
      <dgm:spPr/>
      <dgm:t>
        <a:bodyPr/>
        <a:lstStyle/>
        <a:p>
          <a:endParaRPr lang="en-US"/>
        </a:p>
      </dgm:t>
    </dgm:pt>
    <dgm:pt modelId="{FC162BD4-48DA-B044-8882-FA4CCC7E2BE8}" type="pres">
      <dgm:prSet presAssocID="{3DA6442B-0B69-E540-9695-8D3B3BF5B75A}" presName="root2" presStyleCnt="0"/>
      <dgm:spPr/>
    </dgm:pt>
    <dgm:pt modelId="{01076A66-24AA-9F45-8CE2-522399389367}" type="pres">
      <dgm:prSet presAssocID="{3DA6442B-0B69-E540-9695-8D3B3BF5B75A}" presName="LevelTwoTextNode" presStyleLbl="node2" presStyleIdx="3" presStyleCnt="5" custLinFactNeighborX="-34913" custLinFactNeighborY="1508">
        <dgm:presLayoutVars>
          <dgm:chPref val="3"/>
        </dgm:presLayoutVars>
      </dgm:prSet>
      <dgm:spPr/>
      <dgm:t>
        <a:bodyPr/>
        <a:lstStyle/>
        <a:p>
          <a:endParaRPr lang="en-US"/>
        </a:p>
      </dgm:t>
    </dgm:pt>
    <dgm:pt modelId="{34245A2B-8AB7-5045-98DC-041A5CE5810E}" type="pres">
      <dgm:prSet presAssocID="{3DA6442B-0B69-E540-9695-8D3B3BF5B75A}" presName="level3hierChild" presStyleCnt="0"/>
      <dgm:spPr/>
    </dgm:pt>
    <dgm:pt modelId="{209C549B-7F22-E540-9537-269E90158A37}" type="pres">
      <dgm:prSet presAssocID="{7B5AEAC8-F820-0849-9BD5-E80D6D3A8519}" presName="conn2-1" presStyleLbl="parChTrans1D2" presStyleIdx="4" presStyleCnt="5"/>
      <dgm:spPr/>
      <dgm:t>
        <a:bodyPr/>
        <a:lstStyle/>
        <a:p>
          <a:endParaRPr lang="en-US"/>
        </a:p>
      </dgm:t>
    </dgm:pt>
    <dgm:pt modelId="{6B5620BC-2C67-DD41-9A17-0A1E53CC3547}" type="pres">
      <dgm:prSet presAssocID="{7B5AEAC8-F820-0849-9BD5-E80D6D3A8519}" presName="connTx" presStyleLbl="parChTrans1D2" presStyleIdx="4" presStyleCnt="5"/>
      <dgm:spPr/>
      <dgm:t>
        <a:bodyPr/>
        <a:lstStyle/>
        <a:p>
          <a:endParaRPr lang="en-US"/>
        </a:p>
      </dgm:t>
    </dgm:pt>
    <dgm:pt modelId="{AEE14221-492E-974A-AD5E-E0054D18D680}" type="pres">
      <dgm:prSet presAssocID="{1200426C-3B8A-0447-8961-C9C07E1FD9FE}" presName="root2" presStyleCnt="0"/>
      <dgm:spPr/>
    </dgm:pt>
    <dgm:pt modelId="{6BCC5E35-B0C8-7A46-ADFF-EEC2AA8D4ADC}" type="pres">
      <dgm:prSet presAssocID="{1200426C-3B8A-0447-8961-C9C07E1FD9FE}" presName="LevelTwoTextNode" presStyleLbl="node2" presStyleIdx="4" presStyleCnt="5" custLinFactNeighborX="-33545" custLinFactNeighborY="164">
        <dgm:presLayoutVars>
          <dgm:chPref val="3"/>
        </dgm:presLayoutVars>
      </dgm:prSet>
      <dgm:spPr/>
      <dgm:t>
        <a:bodyPr/>
        <a:lstStyle/>
        <a:p>
          <a:endParaRPr lang="en-US"/>
        </a:p>
      </dgm:t>
    </dgm:pt>
    <dgm:pt modelId="{759AAC0A-3929-4C42-833F-805C541181F1}" type="pres">
      <dgm:prSet presAssocID="{1200426C-3B8A-0447-8961-C9C07E1FD9FE}" presName="level3hierChild" presStyleCnt="0"/>
      <dgm:spPr/>
    </dgm:pt>
  </dgm:ptLst>
  <dgm:cxnLst>
    <dgm:cxn modelId="{41970992-1A46-5946-A764-FAC544A294F0}" srcId="{819FEC10-C935-DF40-A311-573408F4FDA4}" destId="{F011911F-0023-D74C-ACDA-97B8F3D488CC}" srcOrd="0" destOrd="0" parTransId="{41292845-AC6D-4149-9B4C-992C19647D03}" sibTransId="{BD39F5D3-612B-4345-A125-8538B23AC1D5}"/>
    <dgm:cxn modelId="{A068D49F-BE1C-A94A-98C2-3ADFF4C06118}" srcId="{47440063-9E3E-F048-9B3B-8B9BF3FC83AF}" destId="{D43079B5-AF26-3147-8925-140C8123BA04}" srcOrd="0" destOrd="0" parTransId="{2274061A-14FB-A24B-A69B-B3132B098716}" sibTransId="{7E5ACEEC-F250-8B40-959B-A81644DAFFA3}"/>
    <dgm:cxn modelId="{B66E8E6C-0EE1-1B40-8D93-7E464B5777CE}" type="presOf" srcId="{7B5AEAC8-F820-0849-9BD5-E80D6D3A8519}" destId="{209C549B-7F22-E540-9537-269E90158A37}" srcOrd="0" destOrd="0" presId="urn:microsoft.com/office/officeart/2005/8/layout/hierarchy2"/>
    <dgm:cxn modelId="{82224ADE-73D4-A54B-AEC6-BE8F91017468}" type="presOf" srcId="{819FEC10-C935-DF40-A311-573408F4FDA4}" destId="{9AE82671-CAFB-304D-A2B7-22EB322C67E1}" srcOrd="0" destOrd="0" presId="urn:microsoft.com/office/officeart/2005/8/layout/hierarchy2"/>
    <dgm:cxn modelId="{144B7464-6F0D-EE40-B6B6-99777C3DED5F}" type="presOf" srcId="{F011911F-0023-D74C-ACDA-97B8F3D488CC}" destId="{0D030509-3BF2-B64E-B4BB-412A0062AA3A}" srcOrd="0" destOrd="0" presId="urn:microsoft.com/office/officeart/2005/8/layout/hierarchy2"/>
    <dgm:cxn modelId="{787AA04F-373C-1846-8319-6BB911244F25}" srcId="{47440063-9E3E-F048-9B3B-8B9BF3FC83AF}" destId="{3DA6442B-0B69-E540-9695-8D3B3BF5B75A}" srcOrd="3" destOrd="0" parTransId="{6CBAAEA7-F3C3-B244-873C-0102B638D97D}" sibTransId="{61B056B7-C31E-6048-B76B-FBCED599A3C2}"/>
    <dgm:cxn modelId="{85761A67-7D0D-854E-9B47-64F8E4C8AE27}" type="presOf" srcId="{D43079B5-AF26-3147-8925-140C8123BA04}" destId="{72126672-64A9-F547-A078-069454532DF0}" srcOrd="0" destOrd="0" presId="urn:microsoft.com/office/officeart/2005/8/layout/hierarchy2"/>
    <dgm:cxn modelId="{DDC1CFF6-A19B-5148-9C85-8D93F0C1E170}" srcId="{D43079B5-AF26-3147-8925-140C8123BA04}" destId="{2193D3EF-418F-A745-BB9A-2BF5599E2566}" srcOrd="0" destOrd="0" parTransId="{E19B14D3-5E4C-A64C-8480-3D3B5416158A}" sibTransId="{73A032CC-68D9-DA4C-A5DB-52DDD91CA4FE}"/>
    <dgm:cxn modelId="{C9492110-4523-6D47-B3B0-1B7DD99D21A9}" type="presOf" srcId="{2274061A-14FB-A24B-A69B-B3132B098716}" destId="{74F99B5D-AF87-9943-A48C-916CD3AE3B0C}" srcOrd="0" destOrd="0" presId="urn:microsoft.com/office/officeart/2005/8/layout/hierarchy2"/>
    <dgm:cxn modelId="{4F8E0DB2-01F9-5547-BF56-24EB8A4D65EF}" type="presOf" srcId="{2193D3EF-418F-A745-BB9A-2BF5599E2566}" destId="{C377BE6D-CF1F-B245-8839-7278A7DD2E1B}" srcOrd="0" destOrd="0" presId="urn:microsoft.com/office/officeart/2005/8/layout/hierarchy2"/>
    <dgm:cxn modelId="{24F2FEE7-E164-B14D-AC02-A371ED656757}" type="presOf" srcId="{E19B14D3-5E4C-A64C-8480-3D3B5416158A}" destId="{71D4F871-A8F8-8B49-9C2E-CCD95D110719}" srcOrd="0" destOrd="0" presId="urn:microsoft.com/office/officeart/2005/8/layout/hierarchy2"/>
    <dgm:cxn modelId="{0E74A815-846C-6A4A-B54A-BEA8D55FF08C}" srcId="{47440063-9E3E-F048-9B3B-8B9BF3FC83AF}" destId="{1200426C-3B8A-0447-8961-C9C07E1FD9FE}" srcOrd="4" destOrd="0" parTransId="{7B5AEAC8-F820-0849-9BD5-E80D6D3A8519}" sibTransId="{A8A2D0AB-D030-BE47-BC4A-850A95FCE6BD}"/>
    <dgm:cxn modelId="{B8F0FC15-0A46-4547-B5B4-B72C397BE2CA}" type="presOf" srcId="{47440063-9E3E-F048-9B3B-8B9BF3FC83AF}" destId="{D9E91B99-F99B-DB43-A4C4-5B5D840DDB37}" srcOrd="0" destOrd="0" presId="urn:microsoft.com/office/officeart/2005/8/layout/hierarchy2"/>
    <dgm:cxn modelId="{04B410DC-6DD1-D34A-AB72-C293B321225B}" type="presOf" srcId="{58AE178C-BD25-6C48-9B94-F7962116AC78}" destId="{7D5419CC-008F-7A43-A954-B093754E8F19}" srcOrd="0" destOrd="0" presId="urn:microsoft.com/office/officeart/2005/8/layout/hierarchy2"/>
    <dgm:cxn modelId="{7983ACA9-2F41-1F44-8BFF-89594C878BF1}" type="presOf" srcId="{E19B14D3-5E4C-A64C-8480-3D3B5416158A}" destId="{B5B60865-F37B-7D46-8D7B-7762E3955CDB}" srcOrd="1" destOrd="0" presId="urn:microsoft.com/office/officeart/2005/8/layout/hierarchy2"/>
    <dgm:cxn modelId="{241C8D54-3D28-4F49-BB3C-6E7A670A3D4D}" srcId="{0F78B3E5-4C85-F442-93B1-9DC9F9863583}" destId="{47440063-9E3E-F048-9B3B-8B9BF3FC83AF}" srcOrd="0" destOrd="0" parTransId="{E1357D33-7372-9D49-8AF4-F17C1FA12723}" sibTransId="{F2AA2EBD-7078-C245-8421-0AF0A43FC1A0}"/>
    <dgm:cxn modelId="{9DC708E8-A4D4-8D43-BA64-D0C5D582E70A}" type="presOf" srcId="{90D3FEA5-6959-1B4F-A425-B219692B2044}" destId="{B4FFC406-8A0B-C947-A81C-035DB600CEA4}" srcOrd="1" destOrd="0" presId="urn:microsoft.com/office/officeart/2005/8/layout/hierarchy2"/>
    <dgm:cxn modelId="{1C73BA7F-A87C-F744-8E8F-20B8082ED731}" type="presOf" srcId="{6CBAAEA7-F3C3-B244-873C-0102B638D97D}" destId="{7BA3BC79-9AFB-B244-97A1-02CFB6705B03}" srcOrd="1" destOrd="0" presId="urn:microsoft.com/office/officeart/2005/8/layout/hierarchy2"/>
    <dgm:cxn modelId="{4809FA35-0A2F-9B49-94AE-6BDE34426119}" type="presOf" srcId="{0F78B3E5-4C85-F442-93B1-9DC9F9863583}" destId="{BD5DD2D4-A05D-D546-B75A-6FE0E3A7052F}" srcOrd="0" destOrd="0" presId="urn:microsoft.com/office/officeart/2005/8/layout/hierarchy2"/>
    <dgm:cxn modelId="{AE19BACB-E57F-3248-8170-4BB555BE1E0D}" type="presOf" srcId="{1AFAB426-2E30-BC4F-ADFE-90A4FBC555A0}" destId="{81867A65-797E-5B44-9850-04219D4A2E94}" srcOrd="1" destOrd="0" presId="urn:microsoft.com/office/officeart/2005/8/layout/hierarchy2"/>
    <dgm:cxn modelId="{4302FBAB-0331-7D49-9542-8D455A96FE3C}" type="presOf" srcId="{1200426C-3B8A-0447-8961-C9C07E1FD9FE}" destId="{6BCC5E35-B0C8-7A46-ADFF-EEC2AA8D4ADC}" srcOrd="0" destOrd="0" presId="urn:microsoft.com/office/officeart/2005/8/layout/hierarchy2"/>
    <dgm:cxn modelId="{ED6F6904-1C0A-7642-A75E-8ECE1A0890F6}" srcId="{47440063-9E3E-F048-9B3B-8B9BF3FC83AF}" destId="{819FEC10-C935-DF40-A311-573408F4FDA4}" srcOrd="2" destOrd="0" parTransId="{1AFAB426-2E30-BC4F-ADFE-90A4FBC555A0}" sibTransId="{056AEACA-D4D0-0946-9089-3AEDAB6B09BA}"/>
    <dgm:cxn modelId="{2306A53F-672B-6D47-8939-58A3DE7B689E}" type="presOf" srcId="{8A4E989E-C70F-AB40-BA53-B52D8B5D727F}" destId="{17B57E68-61E8-B347-A6F7-701E279FE00E}" srcOrd="1" destOrd="0" presId="urn:microsoft.com/office/officeart/2005/8/layout/hierarchy2"/>
    <dgm:cxn modelId="{C21854F1-3C6E-9C46-B7EB-1D9F4D701F6E}" type="presOf" srcId="{6CBAAEA7-F3C3-B244-873C-0102B638D97D}" destId="{80104306-4020-C44F-A15E-6FB9AFAB11E9}" srcOrd="0" destOrd="0" presId="urn:microsoft.com/office/officeart/2005/8/layout/hierarchy2"/>
    <dgm:cxn modelId="{D21F5E2D-7079-7648-908E-B7706B6ACDC6}" type="presOf" srcId="{3DA6442B-0B69-E540-9695-8D3B3BF5B75A}" destId="{01076A66-24AA-9F45-8CE2-522399389367}" srcOrd="0" destOrd="0" presId="urn:microsoft.com/office/officeart/2005/8/layout/hierarchy2"/>
    <dgm:cxn modelId="{9CE7998D-CC64-BF40-AACE-70E3F4616A5A}" type="presOf" srcId="{1AFAB426-2E30-BC4F-ADFE-90A4FBC555A0}" destId="{4AAE85F5-4BFC-C04D-B721-C89B3800FF3E}" srcOrd="0" destOrd="0" presId="urn:microsoft.com/office/officeart/2005/8/layout/hierarchy2"/>
    <dgm:cxn modelId="{CA35118B-5CD6-3943-A4D8-B846417155C4}" type="presOf" srcId="{41292845-AC6D-4149-9B4C-992C19647D03}" destId="{F1202410-96E4-3741-A73E-F0F7AD845C36}" srcOrd="0" destOrd="0" presId="urn:microsoft.com/office/officeart/2005/8/layout/hierarchy2"/>
    <dgm:cxn modelId="{F52B2334-5EAD-054C-B9B5-41D9502E0B04}" srcId="{47440063-9E3E-F048-9B3B-8B9BF3FC83AF}" destId="{1C3E6F61-7F0E-C448-A42F-9B8B77871F50}" srcOrd="1" destOrd="0" parTransId="{8A4E989E-C70F-AB40-BA53-B52D8B5D727F}" sibTransId="{36E1A9B4-480D-5847-BB6A-ABE48AB3EC03}"/>
    <dgm:cxn modelId="{8D7AF2AE-7AB7-3540-83DA-162AA4161137}" type="presOf" srcId="{7B5AEAC8-F820-0849-9BD5-E80D6D3A8519}" destId="{6B5620BC-2C67-DD41-9A17-0A1E53CC3547}" srcOrd="1" destOrd="0" presId="urn:microsoft.com/office/officeart/2005/8/layout/hierarchy2"/>
    <dgm:cxn modelId="{C859DF5D-9FE2-0844-8769-B2FC4E9A2699}" type="presOf" srcId="{2274061A-14FB-A24B-A69B-B3132B098716}" destId="{13961944-4DB4-8349-8D8E-A75E8B1633B7}" srcOrd="1" destOrd="0" presId="urn:microsoft.com/office/officeart/2005/8/layout/hierarchy2"/>
    <dgm:cxn modelId="{888A8BFC-F2D7-1F4D-A698-9E122444E601}" type="presOf" srcId="{90D3FEA5-6959-1B4F-A425-B219692B2044}" destId="{F41E23B6-1E79-E44B-9A26-F44F677BEA39}" srcOrd="0" destOrd="0" presId="urn:microsoft.com/office/officeart/2005/8/layout/hierarchy2"/>
    <dgm:cxn modelId="{8C1F2767-FF59-8848-9105-810B7B72A3AB}" type="presOf" srcId="{41292845-AC6D-4149-9B4C-992C19647D03}" destId="{34D5C499-97C5-E949-A800-161E8011FC10}" srcOrd="1" destOrd="0" presId="urn:microsoft.com/office/officeart/2005/8/layout/hierarchy2"/>
    <dgm:cxn modelId="{2699E21C-72F8-3C4A-81F8-027368873F74}" type="presOf" srcId="{8A4E989E-C70F-AB40-BA53-B52D8B5D727F}" destId="{591F66F8-1955-0E41-870C-D7D457683675}" srcOrd="0" destOrd="0" presId="urn:microsoft.com/office/officeart/2005/8/layout/hierarchy2"/>
    <dgm:cxn modelId="{4C2A4A1C-771A-E84F-86E5-E7E2609BD2F1}" srcId="{819FEC10-C935-DF40-A311-573408F4FDA4}" destId="{58AE178C-BD25-6C48-9B94-F7962116AC78}" srcOrd="1" destOrd="0" parTransId="{90D3FEA5-6959-1B4F-A425-B219692B2044}" sibTransId="{7E0FE0BC-62E9-6E4D-97E2-C270EF16FDB1}"/>
    <dgm:cxn modelId="{F4C47245-5416-7546-95D2-D7E96421E92D}" type="presOf" srcId="{1C3E6F61-7F0E-C448-A42F-9B8B77871F50}" destId="{CEF104FB-7451-AB45-B74D-036304C2C45C}" srcOrd="0" destOrd="0" presId="urn:microsoft.com/office/officeart/2005/8/layout/hierarchy2"/>
    <dgm:cxn modelId="{E9480369-C8B0-EB4D-9F21-8ECD0FAAC2A8}" type="presParOf" srcId="{BD5DD2D4-A05D-D546-B75A-6FE0E3A7052F}" destId="{D179850F-7203-0F42-B853-BFE0483F034A}" srcOrd="0" destOrd="0" presId="urn:microsoft.com/office/officeart/2005/8/layout/hierarchy2"/>
    <dgm:cxn modelId="{CB96830D-E36F-BF4C-AF83-93F6470C2489}" type="presParOf" srcId="{D179850F-7203-0F42-B853-BFE0483F034A}" destId="{D9E91B99-F99B-DB43-A4C4-5B5D840DDB37}" srcOrd="0" destOrd="0" presId="urn:microsoft.com/office/officeart/2005/8/layout/hierarchy2"/>
    <dgm:cxn modelId="{F1E4A501-B2C9-FA41-ADDE-3159D7EFFCD6}" type="presParOf" srcId="{D179850F-7203-0F42-B853-BFE0483F034A}" destId="{D404D849-8A50-6942-81DB-295504578E92}" srcOrd="1" destOrd="0" presId="urn:microsoft.com/office/officeart/2005/8/layout/hierarchy2"/>
    <dgm:cxn modelId="{7B44613E-16C8-954E-8D77-126B0B407B54}" type="presParOf" srcId="{D404D849-8A50-6942-81DB-295504578E92}" destId="{74F99B5D-AF87-9943-A48C-916CD3AE3B0C}" srcOrd="0" destOrd="0" presId="urn:microsoft.com/office/officeart/2005/8/layout/hierarchy2"/>
    <dgm:cxn modelId="{98B204CF-C0EC-3548-BF15-2536EC5F01F6}" type="presParOf" srcId="{74F99B5D-AF87-9943-A48C-916CD3AE3B0C}" destId="{13961944-4DB4-8349-8D8E-A75E8B1633B7}" srcOrd="0" destOrd="0" presId="urn:microsoft.com/office/officeart/2005/8/layout/hierarchy2"/>
    <dgm:cxn modelId="{5DFF9964-1A3C-A34A-A441-3DEB836558A9}" type="presParOf" srcId="{D404D849-8A50-6942-81DB-295504578E92}" destId="{C9ED5991-AF2B-7641-9918-47D40B193DF8}" srcOrd="1" destOrd="0" presId="urn:microsoft.com/office/officeart/2005/8/layout/hierarchy2"/>
    <dgm:cxn modelId="{70FA3460-F63A-BF42-AB88-FB8D26F1E793}" type="presParOf" srcId="{C9ED5991-AF2B-7641-9918-47D40B193DF8}" destId="{72126672-64A9-F547-A078-069454532DF0}" srcOrd="0" destOrd="0" presId="urn:microsoft.com/office/officeart/2005/8/layout/hierarchy2"/>
    <dgm:cxn modelId="{96461F41-CD30-F54F-8632-05F7DBB10F39}" type="presParOf" srcId="{C9ED5991-AF2B-7641-9918-47D40B193DF8}" destId="{A033A206-630D-4C4F-85EC-F6A6F5C39629}" srcOrd="1" destOrd="0" presId="urn:microsoft.com/office/officeart/2005/8/layout/hierarchy2"/>
    <dgm:cxn modelId="{94EB5FA3-B8BA-8549-B3FC-E8C40D21C78F}" type="presParOf" srcId="{A033A206-630D-4C4F-85EC-F6A6F5C39629}" destId="{71D4F871-A8F8-8B49-9C2E-CCD95D110719}" srcOrd="0" destOrd="0" presId="urn:microsoft.com/office/officeart/2005/8/layout/hierarchy2"/>
    <dgm:cxn modelId="{340E781D-CF66-0A4E-8101-D432D127B790}" type="presParOf" srcId="{71D4F871-A8F8-8B49-9C2E-CCD95D110719}" destId="{B5B60865-F37B-7D46-8D7B-7762E3955CDB}" srcOrd="0" destOrd="0" presId="urn:microsoft.com/office/officeart/2005/8/layout/hierarchy2"/>
    <dgm:cxn modelId="{9A5DFA0F-D396-EF43-A52A-1688E606DBAD}" type="presParOf" srcId="{A033A206-630D-4C4F-85EC-F6A6F5C39629}" destId="{B9CD47EE-F072-6C4F-92BA-419184F2248C}" srcOrd="1" destOrd="0" presId="urn:microsoft.com/office/officeart/2005/8/layout/hierarchy2"/>
    <dgm:cxn modelId="{49595CB3-13CF-9949-B38C-C6B11550CF67}" type="presParOf" srcId="{B9CD47EE-F072-6C4F-92BA-419184F2248C}" destId="{C377BE6D-CF1F-B245-8839-7278A7DD2E1B}" srcOrd="0" destOrd="0" presId="urn:microsoft.com/office/officeart/2005/8/layout/hierarchy2"/>
    <dgm:cxn modelId="{90C2F372-5ADB-4443-B19A-BE7E222751FF}" type="presParOf" srcId="{B9CD47EE-F072-6C4F-92BA-419184F2248C}" destId="{14176718-9812-6848-B1CA-74046D1F779F}" srcOrd="1" destOrd="0" presId="urn:microsoft.com/office/officeart/2005/8/layout/hierarchy2"/>
    <dgm:cxn modelId="{84083886-C4D7-9343-836B-937BE2403806}" type="presParOf" srcId="{D404D849-8A50-6942-81DB-295504578E92}" destId="{591F66F8-1955-0E41-870C-D7D457683675}" srcOrd="2" destOrd="0" presId="urn:microsoft.com/office/officeart/2005/8/layout/hierarchy2"/>
    <dgm:cxn modelId="{9AF49B18-6B06-434D-9E97-5C17E7C99C4A}" type="presParOf" srcId="{591F66F8-1955-0E41-870C-D7D457683675}" destId="{17B57E68-61E8-B347-A6F7-701E279FE00E}" srcOrd="0" destOrd="0" presId="urn:microsoft.com/office/officeart/2005/8/layout/hierarchy2"/>
    <dgm:cxn modelId="{55700513-4424-F445-AC93-D1AE5C625672}" type="presParOf" srcId="{D404D849-8A50-6942-81DB-295504578E92}" destId="{D49A63AC-BE39-B441-B666-F10B54CBD936}" srcOrd="3" destOrd="0" presId="urn:microsoft.com/office/officeart/2005/8/layout/hierarchy2"/>
    <dgm:cxn modelId="{20AB5D4A-442C-0048-99C7-AC9D511F5706}" type="presParOf" srcId="{D49A63AC-BE39-B441-B666-F10B54CBD936}" destId="{CEF104FB-7451-AB45-B74D-036304C2C45C}" srcOrd="0" destOrd="0" presId="urn:microsoft.com/office/officeart/2005/8/layout/hierarchy2"/>
    <dgm:cxn modelId="{FB0E61FF-3F5A-BA41-87A9-D00226F0E1FE}" type="presParOf" srcId="{D49A63AC-BE39-B441-B666-F10B54CBD936}" destId="{E861530A-DDC0-934D-A5EE-0A79D701B85B}" srcOrd="1" destOrd="0" presId="urn:microsoft.com/office/officeart/2005/8/layout/hierarchy2"/>
    <dgm:cxn modelId="{3542BF9A-6DE0-F84E-9D5F-8796C16BAA85}" type="presParOf" srcId="{D404D849-8A50-6942-81DB-295504578E92}" destId="{4AAE85F5-4BFC-C04D-B721-C89B3800FF3E}" srcOrd="4" destOrd="0" presId="urn:microsoft.com/office/officeart/2005/8/layout/hierarchy2"/>
    <dgm:cxn modelId="{5EF9B2EE-FD0E-4C4A-A696-7F561F11E71E}" type="presParOf" srcId="{4AAE85F5-4BFC-C04D-B721-C89B3800FF3E}" destId="{81867A65-797E-5B44-9850-04219D4A2E94}" srcOrd="0" destOrd="0" presId="urn:microsoft.com/office/officeart/2005/8/layout/hierarchy2"/>
    <dgm:cxn modelId="{A7E7E319-A9E3-5844-9452-6D22C533E765}" type="presParOf" srcId="{D404D849-8A50-6942-81DB-295504578E92}" destId="{80876470-0202-6D4A-A17E-BFB3933C8F68}" srcOrd="5" destOrd="0" presId="urn:microsoft.com/office/officeart/2005/8/layout/hierarchy2"/>
    <dgm:cxn modelId="{E4CCA684-1EAD-F64F-AE6F-33E58488E3D8}" type="presParOf" srcId="{80876470-0202-6D4A-A17E-BFB3933C8F68}" destId="{9AE82671-CAFB-304D-A2B7-22EB322C67E1}" srcOrd="0" destOrd="0" presId="urn:microsoft.com/office/officeart/2005/8/layout/hierarchy2"/>
    <dgm:cxn modelId="{97B62E0E-1165-6D40-A69B-967FE89B27A6}" type="presParOf" srcId="{80876470-0202-6D4A-A17E-BFB3933C8F68}" destId="{4B27B5DC-A8F5-FE48-91B8-34143F70F27A}" srcOrd="1" destOrd="0" presId="urn:microsoft.com/office/officeart/2005/8/layout/hierarchy2"/>
    <dgm:cxn modelId="{AC61600C-6579-8749-80A5-D4C423F119F5}" type="presParOf" srcId="{4B27B5DC-A8F5-FE48-91B8-34143F70F27A}" destId="{F1202410-96E4-3741-A73E-F0F7AD845C36}" srcOrd="0" destOrd="0" presId="urn:microsoft.com/office/officeart/2005/8/layout/hierarchy2"/>
    <dgm:cxn modelId="{AA25C55E-D1C4-AD4C-9387-15421830EC4C}" type="presParOf" srcId="{F1202410-96E4-3741-A73E-F0F7AD845C36}" destId="{34D5C499-97C5-E949-A800-161E8011FC10}" srcOrd="0" destOrd="0" presId="urn:microsoft.com/office/officeart/2005/8/layout/hierarchy2"/>
    <dgm:cxn modelId="{283AD4D5-F7E3-5945-93A4-3E2EE87B035F}" type="presParOf" srcId="{4B27B5DC-A8F5-FE48-91B8-34143F70F27A}" destId="{7D2512F4-F517-9849-A695-E1CE176E1A54}" srcOrd="1" destOrd="0" presId="urn:microsoft.com/office/officeart/2005/8/layout/hierarchy2"/>
    <dgm:cxn modelId="{5B247917-3C4D-0B45-9F84-768159C17E21}" type="presParOf" srcId="{7D2512F4-F517-9849-A695-E1CE176E1A54}" destId="{0D030509-3BF2-B64E-B4BB-412A0062AA3A}" srcOrd="0" destOrd="0" presId="urn:microsoft.com/office/officeart/2005/8/layout/hierarchy2"/>
    <dgm:cxn modelId="{9A16150E-955C-6A4B-BA1E-2D6A2F09640F}" type="presParOf" srcId="{7D2512F4-F517-9849-A695-E1CE176E1A54}" destId="{085CF17D-F714-5646-A51F-61527CE97BFD}" srcOrd="1" destOrd="0" presId="urn:microsoft.com/office/officeart/2005/8/layout/hierarchy2"/>
    <dgm:cxn modelId="{F3D3697F-9BE5-1B43-92F2-C6467BF3BDBA}" type="presParOf" srcId="{4B27B5DC-A8F5-FE48-91B8-34143F70F27A}" destId="{F41E23B6-1E79-E44B-9A26-F44F677BEA39}" srcOrd="2" destOrd="0" presId="urn:microsoft.com/office/officeart/2005/8/layout/hierarchy2"/>
    <dgm:cxn modelId="{AB33BA09-A256-D548-AF8D-B89F93B3225C}" type="presParOf" srcId="{F41E23B6-1E79-E44B-9A26-F44F677BEA39}" destId="{B4FFC406-8A0B-C947-A81C-035DB600CEA4}" srcOrd="0" destOrd="0" presId="urn:microsoft.com/office/officeart/2005/8/layout/hierarchy2"/>
    <dgm:cxn modelId="{83E6E960-31C9-2A4D-90F3-6076F6445C9D}" type="presParOf" srcId="{4B27B5DC-A8F5-FE48-91B8-34143F70F27A}" destId="{025D0EE5-145E-1544-9777-D300F5909652}" srcOrd="3" destOrd="0" presId="urn:microsoft.com/office/officeart/2005/8/layout/hierarchy2"/>
    <dgm:cxn modelId="{90BE7357-F280-9F47-8FAE-FAD2F889611D}" type="presParOf" srcId="{025D0EE5-145E-1544-9777-D300F5909652}" destId="{7D5419CC-008F-7A43-A954-B093754E8F19}" srcOrd="0" destOrd="0" presId="urn:microsoft.com/office/officeart/2005/8/layout/hierarchy2"/>
    <dgm:cxn modelId="{AC6E20DA-481B-AE48-8B97-40ADF5A43CE9}" type="presParOf" srcId="{025D0EE5-145E-1544-9777-D300F5909652}" destId="{6BA72D56-E5A3-0841-B14E-170959F09CBB}" srcOrd="1" destOrd="0" presId="urn:microsoft.com/office/officeart/2005/8/layout/hierarchy2"/>
    <dgm:cxn modelId="{87D15F26-9F85-6D48-8EA4-40AF7FEEA6BD}" type="presParOf" srcId="{D404D849-8A50-6942-81DB-295504578E92}" destId="{80104306-4020-C44F-A15E-6FB9AFAB11E9}" srcOrd="6" destOrd="0" presId="urn:microsoft.com/office/officeart/2005/8/layout/hierarchy2"/>
    <dgm:cxn modelId="{33BA7927-D60A-C246-9FB5-964CAE5CED40}" type="presParOf" srcId="{80104306-4020-C44F-A15E-6FB9AFAB11E9}" destId="{7BA3BC79-9AFB-B244-97A1-02CFB6705B03}" srcOrd="0" destOrd="0" presId="urn:microsoft.com/office/officeart/2005/8/layout/hierarchy2"/>
    <dgm:cxn modelId="{600B3237-E3BD-AF48-8BCD-9E5C07CE554F}" type="presParOf" srcId="{D404D849-8A50-6942-81DB-295504578E92}" destId="{FC162BD4-48DA-B044-8882-FA4CCC7E2BE8}" srcOrd="7" destOrd="0" presId="urn:microsoft.com/office/officeart/2005/8/layout/hierarchy2"/>
    <dgm:cxn modelId="{23F37D0F-B58B-114B-9E22-7FD970FF59F1}" type="presParOf" srcId="{FC162BD4-48DA-B044-8882-FA4CCC7E2BE8}" destId="{01076A66-24AA-9F45-8CE2-522399389367}" srcOrd="0" destOrd="0" presId="urn:microsoft.com/office/officeart/2005/8/layout/hierarchy2"/>
    <dgm:cxn modelId="{9547330A-C02D-8841-8056-4CC1AC1FDBAB}" type="presParOf" srcId="{FC162BD4-48DA-B044-8882-FA4CCC7E2BE8}" destId="{34245A2B-8AB7-5045-98DC-041A5CE5810E}" srcOrd="1" destOrd="0" presId="urn:microsoft.com/office/officeart/2005/8/layout/hierarchy2"/>
    <dgm:cxn modelId="{0982E9F7-B977-F24F-8C0E-100F503939DB}" type="presParOf" srcId="{D404D849-8A50-6942-81DB-295504578E92}" destId="{209C549B-7F22-E540-9537-269E90158A37}" srcOrd="8" destOrd="0" presId="urn:microsoft.com/office/officeart/2005/8/layout/hierarchy2"/>
    <dgm:cxn modelId="{92EEC926-A5DC-514B-A000-E5F0C0A846E8}" type="presParOf" srcId="{209C549B-7F22-E540-9537-269E90158A37}" destId="{6B5620BC-2C67-DD41-9A17-0A1E53CC3547}" srcOrd="0" destOrd="0" presId="urn:microsoft.com/office/officeart/2005/8/layout/hierarchy2"/>
    <dgm:cxn modelId="{2B54D3B7-24FD-124A-97CE-81B0E9813439}" type="presParOf" srcId="{D404D849-8A50-6942-81DB-295504578E92}" destId="{AEE14221-492E-974A-AD5E-E0054D18D680}" srcOrd="9" destOrd="0" presId="urn:microsoft.com/office/officeart/2005/8/layout/hierarchy2"/>
    <dgm:cxn modelId="{C5867DDB-D4E6-5F42-8035-E5311351724C}" type="presParOf" srcId="{AEE14221-492E-974A-AD5E-E0054D18D680}" destId="{6BCC5E35-B0C8-7A46-ADFF-EEC2AA8D4ADC}" srcOrd="0" destOrd="0" presId="urn:microsoft.com/office/officeart/2005/8/layout/hierarchy2"/>
    <dgm:cxn modelId="{B3A30BDD-AC59-3443-A4E4-C8EE777C4E98}" type="presParOf" srcId="{AEE14221-492E-974A-AD5E-E0054D18D680}" destId="{759AAC0A-3929-4C42-833F-805C541181F1}" srcOrd="1" destOrd="0" presId="urn:microsoft.com/office/officeart/2005/8/layout/hierarchy2"/>
  </dgm:cxnLst>
  <dgm:bg>
    <a:solidFill>
      <a:schemeClr val="bg2"/>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E7430F-9195-AF40-B50D-4CBCB9213169}">
      <dsp:nvSpPr>
        <dsp:cNvPr id="0" name=""/>
        <dsp:cNvSpPr/>
      </dsp:nvSpPr>
      <dsp:spPr>
        <a:xfrm>
          <a:off x="-4444902" y="-681690"/>
          <a:ext cx="5295300" cy="5295300"/>
        </a:xfrm>
        <a:prstGeom prst="blockArc">
          <a:avLst>
            <a:gd name="adj1" fmla="val 18900000"/>
            <a:gd name="adj2" fmla="val 2700000"/>
            <a:gd name="adj3" fmla="val 408"/>
          </a:avLst>
        </a:prstGeom>
        <a:noFill/>
        <a:ln w="3175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A22D214-45AF-E147-AEA1-53170BA48220}">
      <dsp:nvSpPr>
        <dsp:cNvPr id="0" name=""/>
        <dsp:cNvSpPr/>
      </dsp:nvSpPr>
      <dsp:spPr>
        <a:xfrm>
          <a:off x="372333" y="245666"/>
          <a:ext cx="6919929" cy="491647"/>
        </a:xfrm>
        <a:prstGeom prst="rect">
          <a:avLst/>
        </a:prstGeom>
        <a:blipFill rotWithShape="0">
          <a:blip xmlns:r="http://schemas.openxmlformats.org/officeDocument/2006/relationships" r:embed="rId1">
            <a:duotone>
              <a:schemeClr val="dk2">
                <a:hueOff val="0"/>
                <a:satOff val="0"/>
                <a:lumOff val="0"/>
                <a:alphaOff val="0"/>
                <a:satMod val="135000"/>
                <a:lumMod val="80000"/>
              </a:schemeClr>
              <a:schemeClr val="dk2">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90245"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t>Use cost estimates that are specific to our business</a:t>
          </a:r>
          <a:endParaRPr lang="en-US" sz="1700" kern="1200" dirty="0"/>
        </a:p>
      </dsp:txBody>
      <dsp:txXfrm>
        <a:off x="372333" y="245666"/>
        <a:ext cx="6919929" cy="491647"/>
      </dsp:txXfrm>
    </dsp:sp>
    <dsp:sp modelId="{7ABABE76-4E6D-D84B-A479-D20E6677BBC9}">
      <dsp:nvSpPr>
        <dsp:cNvPr id="0" name=""/>
        <dsp:cNvSpPr/>
      </dsp:nvSpPr>
      <dsp:spPr>
        <a:xfrm>
          <a:off x="65053" y="184210"/>
          <a:ext cx="614559" cy="614559"/>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a:outerShdw blurRad="63500" sx="101000" sy="101000" algn="ctr" rotWithShape="0">
            <a:srgbClr val="000000">
              <a:alpha val="4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5484765F-A878-9C40-BEC1-F62BC81E869A}">
      <dsp:nvSpPr>
        <dsp:cNvPr id="0" name=""/>
        <dsp:cNvSpPr/>
      </dsp:nvSpPr>
      <dsp:spPr>
        <a:xfrm>
          <a:off x="724633" y="982901"/>
          <a:ext cx="6567629" cy="491647"/>
        </a:xfrm>
        <a:prstGeom prst="rect">
          <a:avLst/>
        </a:prstGeom>
        <a:blipFill rotWithShape="0">
          <a:blip xmlns:r="http://schemas.openxmlformats.org/officeDocument/2006/relationships" r:embed="rId1">
            <a:duotone>
              <a:schemeClr val="dk2">
                <a:hueOff val="0"/>
                <a:satOff val="0"/>
                <a:lumOff val="0"/>
                <a:alphaOff val="0"/>
                <a:satMod val="135000"/>
                <a:lumMod val="80000"/>
              </a:schemeClr>
              <a:schemeClr val="dk2">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90245"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t>Can be tied to observable, identifiable events</a:t>
          </a:r>
          <a:endParaRPr lang="en-US" sz="1700" kern="1200" dirty="0"/>
        </a:p>
      </dsp:txBody>
      <dsp:txXfrm>
        <a:off x="724633" y="982901"/>
        <a:ext cx="6567629" cy="491647"/>
      </dsp:txXfrm>
    </dsp:sp>
    <dsp:sp modelId="{3624EC06-4194-924B-A320-137C8F90C353}">
      <dsp:nvSpPr>
        <dsp:cNvPr id="0" name=""/>
        <dsp:cNvSpPr/>
      </dsp:nvSpPr>
      <dsp:spPr>
        <a:xfrm>
          <a:off x="417353" y="921445"/>
          <a:ext cx="614559" cy="614559"/>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a:outerShdw blurRad="63500" sx="101000" sy="101000" algn="ctr" rotWithShape="0">
            <a:srgbClr val="000000">
              <a:alpha val="4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568E3850-E476-0241-A10C-57D9F8EB90A1}">
      <dsp:nvSpPr>
        <dsp:cNvPr id="0" name=""/>
        <dsp:cNvSpPr/>
      </dsp:nvSpPr>
      <dsp:spPr>
        <a:xfrm>
          <a:off x="832761" y="1720136"/>
          <a:ext cx="6459501" cy="491647"/>
        </a:xfrm>
        <a:prstGeom prst="rect">
          <a:avLst/>
        </a:prstGeom>
        <a:blipFill rotWithShape="0">
          <a:blip xmlns:r="http://schemas.openxmlformats.org/officeDocument/2006/relationships" r:embed="rId1">
            <a:duotone>
              <a:schemeClr val="dk2">
                <a:hueOff val="0"/>
                <a:satOff val="0"/>
                <a:lumOff val="0"/>
                <a:alphaOff val="0"/>
                <a:satMod val="135000"/>
                <a:lumMod val="80000"/>
              </a:schemeClr>
              <a:schemeClr val="dk2">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90245"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t>Allows for experimenting with different scenarios</a:t>
          </a:r>
          <a:endParaRPr lang="en-US" sz="1700" kern="1200" dirty="0"/>
        </a:p>
      </dsp:txBody>
      <dsp:txXfrm>
        <a:off x="832761" y="1720136"/>
        <a:ext cx="6459501" cy="491647"/>
      </dsp:txXfrm>
    </dsp:sp>
    <dsp:sp modelId="{597DC6F2-70FB-CC4C-8416-18C228436E9D}">
      <dsp:nvSpPr>
        <dsp:cNvPr id="0" name=""/>
        <dsp:cNvSpPr/>
      </dsp:nvSpPr>
      <dsp:spPr>
        <a:xfrm>
          <a:off x="525481" y="1658680"/>
          <a:ext cx="614559" cy="614559"/>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a:outerShdw blurRad="63500" sx="101000" sy="101000" algn="ctr" rotWithShape="0">
            <a:srgbClr val="000000">
              <a:alpha val="4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13F6812-95B8-0145-84DE-6E552E098436}">
      <dsp:nvSpPr>
        <dsp:cNvPr id="0" name=""/>
        <dsp:cNvSpPr/>
      </dsp:nvSpPr>
      <dsp:spPr>
        <a:xfrm>
          <a:off x="724633" y="2457371"/>
          <a:ext cx="6567629" cy="491647"/>
        </a:xfrm>
        <a:prstGeom prst="rect">
          <a:avLst/>
        </a:prstGeom>
        <a:blipFill rotWithShape="0">
          <a:blip xmlns:r="http://schemas.openxmlformats.org/officeDocument/2006/relationships" r:embed="rId1">
            <a:duotone>
              <a:schemeClr val="dk2">
                <a:hueOff val="0"/>
                <a:satOff val="0"/>
                <a:lumOff val="0"/>
                <a:alphaOff val="0"/>
                <a:satMod val="135000"/>
                <a:lumMod val="80000"/>
              </a:schemeClr>
              <a:schemeClr val="dk2">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90245"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t>Map to transfer options such as insurance, contractual obligations</a:t>
          </a:r>
          <a:endParaRPr lang="en-US" sz="1700" kern="1200" dirty="0"/>
        </a:p>
      </dsp:txBody>
      <dsp:txXfrm>
        <a:off x="724633" y="2457371"/>
        <a:ext cx="6567629" cy="491647"/>
      </dsp:txXfrm>
    </dsp:sp>
    <dsp:sp modelId="{A326ABFE-73C4-0844-9C94-1D6D595FEE31}">
      <dsp:nvSpPr>
        <dsp:cNvPr id="0" name=""/>
        <dsp:cNvSpPr/>
      </dsp:nvSpPr>
      <dsp:spPr>
        <a:xfrm>
          <a:off x="417353" y="2395915"/>
          <a:ext cx="614559" cy="614559"/>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a:outerShdw blurRad="63500" sx="101000" sy="101000" algn="ctr" rotWithShape="0">
            <a:srgbClr val="000000">
              <a:alpha val="4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5C448CD-D942-A94A-BCE4-03F265DD40E1}">
      <dsp:nvSpPr>
        <dsp:cNvPr id="0" name=""/>
        <dsp:cNvSpPr/>
      </dsp:nvSpPr>
      <dsp:spPr>
        <a:xfrm>
          <a:off x="372333" y="3194606"/>
          <a:ext cx="6919929" cy="491647"/>
        </a:xfrm>
        <a:prstGeom prst="rect">
          <a:avLst/>
        </a:prstGeom>
        <a:blipFill rotWithShape="0">
          <a:blip xmlns:r="http://schemas.openxmlformats.org/officeDocument/2006/relationships" r:embed="rId1">
            <a:duotone>
              <a:schemeClr val="dk2">
                <a:hueOff val="0"/>
                <a:satOff val="0"/>
                <a:lumOff val="0"/>
                <a:alphaOff val="0"/>
                <a:satMod val="135000"/>
                <a:lumMod val="80000"/>
              </a:schemeClr>
              <a:schemeClr val="dk2">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90245"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t>Broaden conversation from monetary cost to business impact</a:t>
          </a:r>
          <a:endParaRPr lang="en-US" sz="1700" kern="1200" dirty="0"/>
        </a:p>
      </dsp:txBody>
      <dsp:txXfrm>
        <a:off x="372333" y="3194606"/>
        <a:ext cx="6919929" cy="491647"/>
      </dsp:txXfrm>
    </dsp:sp>
    <dsp:sp modelId="{E93C27C7-F573-7A40-82FD-E804618CD671}">
      <dsp:nvSpPr>
        <dsp:cNvPr id="0" name=""/>
        <dsp:cNvSpPr/>
      </dsp:nvSpPr>
      <dsp:spPr>
        <a:xfrm>
          <a:off x="65053" y="3133150"/>
          <a:ext cx="614559" cy="614559"/>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a:outerShdw blurRad="63500" sx="101000" sy="101000" algn="ctr" rotWithShape="0">
            <a:srgbClr val="000000">
              <a:alpha val="4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7D39B-EBCC-904B-9371-F716D728FBBE}">
      <dsp:nvSpPr>
        <dsp:cNvPr id="0" name=""/>
        <dsp:cNvSpPr/>
      </dsp:nvSpPr>
      <dsp:spPr>
        <a:xfrm rot="15474684">
          <a:off x="2182363" y="2588073"/>
          <a:ext cx="6465" cy="46757"/>
        </a:xfrm>
        <a:custGeom>
          <a:avLst/>
          <a:gdLst/>
          <a:ahLst/>
          <a:cxnLst/>
          <a:rect l="0" t="0" r="0" b="0"/>
          <a:pathLst>
            <a:path>
              <a:moveTo>
                <a:pt x="0" y="23378"/>
              </a:moveTo>
              <a:lnTo>
                <a:pt x="6465" y="23378"/>
              </a:lnTo>
            </a:path>
          </a:pathLst>
        </a:custGeom>
        <a:noFill/>
        <a:ln w="317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84A19D-5557-5845-B844-DEC45BD70171}">
      <dsp:nvSpPr>
        <dsp:cNvPr id="0" name=""/>
        <dsp:cNvSpPr/>
      </dsp:nvSpPr>
      <dsp:spPr>
        <a:xfrm rot="10701494">
          <a:off x="2397393" y="1908761"/>
          <a:ext cx="313738" cy="46757"/>
        </a:xfrm>
        <a:custGeom>
          <a:avLst/>
          <a:gdLst/>
          <a:ahLst/>
          <a:cxnLst/>
          <a:rect l="0" t="0" r="0" b="0"/>
          <a:pathLst>
            <a:path>
              <a:moveTo>
                <a:pt x="0" y="23378"/>
              </a:moveTo>
              <a:lnTo>
                <a:pt x="313738" y="23378"/>
              </a:lnTo>
            </a:path>
          </a:pathLst>
        </a:custGeom>
        <a:noFill/>
        <a:ln w="317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A3D1EE-B96D-8B49-9CD7-BE1BC1CB15E4}">
      <dsp:nvSpPr>
        <dsp:cNvPr id="0" name=""/>
        <dsp:cNvSpPr/>
      </dsp:nvSpPr>
      <dsp:spPr>
        <a:xfrm rot="17198194">
          <a:off x="2242065" y="1254605"/>
          <a:ext cx="2039" cy="46757"/>
        </a:xfrm>
        <a:custGeom>
          <a:avLst/>
          <a:gdLst/>
          <a:ahLst/>
          <a:cxnLst/>
          <a:rect l="0" t="0" r="0" b="0"/>
          <a:pathLst>
            <a:path>
              <a:moveTo>
                <a:pt x="0" y="23378"/>
              </a:moveTo>
              <a:lnTo>
                <a:pt x="2039" y="23378"/>
              </a:lnTo>
            </a:path>
          </a:pathLst>
        </a:custGeom>
        <a:noFill/>
        <a:ln w="317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2AFB10-A1C6-1B45-BEEF-9C13ACECBF3F}">
      <dsp:nvSpPr>
        <dsp:cNvPr id="0" name=""/>
        <dsp:cNvSpPr/>
      </dsp:nvSpPr>
      <dsp:spPr>
        <a:xfrm>
          <a:off x="120782" y="1027735"/>
          <a:ext cx="1908072" cy="1999946"/>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7FFDB15-B3E9-284B-AC7B-E89C93777C2E}">
      <dsp:nvSpPr>
        <dsp:cNvPr id="0" name=""/>
        <dsp:cNvSpPr/>
      </dsp:nvSpPr>
      <dsp:spPr>
        <a:xfrm>
          <a:off x="1862207" y="231210"/>
          <a:ext cx="1068153" cy="1068153"/>
        </a:xfrm>
        <a:prstGeom prst="ellipse">
          <a:avLst/>
        </a:prstGeom>
        <a:blipFill rotWithShape="0">
          <a:blip xmlns:r="http://schemas.openxmlformats.org/officeDocument/2006/relationships" r:embed="rId2">
            <a:duotone>
              <a:schemeClr val="accent1">
                <a:hueOff val="0"/>
                <a:satOff val="0"/>
                <a:lumOff val="0"/>
                <a:alphaOff val="0"/>
                <a:satMod val="150000"/>
                <a:lumMod val="50000"/>
              </a:schemeClr>
              <a:schemeClr val="accent1">
                <a:hueOff val="0"/>
                <a:satOff val="0"/>
                <a:lumOff val="0"/>
                <a:alphaOff val="0"/>
                <a:satMod val="300000"/>
                <a:lumMod val="125000"/>
              </a:schemeClr>
            </a:duotone>
          </a:blip>
          <a:tile tx="0" ty="0" sx="100000" sy="10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Respond</a:t>
          </a:r>
          <a:endParaRPr lang="en-US" sz="1000" kern="1200" dirty="0"/>
        </a:p>
      </dsp:txBody>
      <dsp:txXfrm>
        <a:off x="2018634" y="387637"/>
        <a:ext cx="755299" cy="755299"/>
      </dsp:txXfrm>
    </dsp:sp>
    <dsp:sp modelId="{5FA81A13-D7C7-ED47-90B9-C285C397AD16}">
      <dsp:nvSpPr>
        <dsp:cNvPr id="0" name=""/>
        <dsp:cNvSpPr/>
      </dsp:nvSpPr>
      <dsp:spPr>
        <a:xfrm>
          <a:off x="3037176" y="231210"/>
          <a:ext cx="1602230" cy="1068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Clean up</a:t>
          </a:r>
          <a:endParaRPr lang="en-US" sz="1900" kern="1200" dirty="0"/>
        </a:p>
        <a:p>
          <a:pPr marL="171450" lvl="1" indent="-171450" algn="l" defTabSz="844550">
            <a:lnSpc>
              <a:spcPct val="90000"/>
            </a:lnSpc>
            <a:spcBef>
              <a:spcPct val="0"/>
            </a:spcBef>
            <a:spcAft>
              <a:spcPct val="15000"/>
            </a:spcAft>
            <a:buChar char="••"/>
          </a:pPr>
          <a:r>
            <a:rPr lang="en-US" sz="1900" kern="1200" dirty="0" smtClean="0"/>
            <a:t>Replacement</a:t>
          </a:r>
          <a:endParaRPr lang="en-US" sz="1900" kern="1200" dirty="0"/>
        </a:p>
      </dsp:txBody>
      <dsp:txXfrm>
        <a:off x="3037176" y="231210"/>
        <a:ext cx="1602230" cy="1068153"/>
      </dsp:txXfrm>
    </dsp:sp>
    <dsp:sp modelId="{2F557AF5-509C-774F-9086-4F248AAE786D}">
      <dsp:nvSpPr>
        <dsp:cNvPr id="0" name=""/>
        <dsp:cNvSpPr/>
      </dsp:nvSpPr>
      <dsp:spPr>
        <a:xfrm>
          <a:off x="2397238" y="1387256"/>
          <a:ext cx="1068153" cy="1068153"/>
        </a:xfrm>
        <a:prstGeom prst="ellipse">
          <a:avLst/>
        </a:prstGeom>
        <a:blipFill rotWithShape="0">
          <a:blip xmlns:r="http://schemas.openxmlformats.org/officeDocument/2006/relationships" r:embed="rId2">
            <a:duotone>
              <a:schemeClr val="accent1">
                <a:hueOff val="0"/>
                <a:satOff val="0"/>
                <a:lumOff val="0"/>
                <a:alphaOff val="0"/>
                <a:satMod val="150000"/>
                <a:lumMod val="50000"/>
              </a:schemeClr>
              <a:schemeClr val="accent1">
                <a:hueOff val="0"/>
                <a:satOff val="0"/>
                <a:lumOff val="0"/>
                <a:alphaOff val="0"/>
                <a:satMod val="300000"/>
                <a:lumMod val="125000"/>
              </a:schemeClr>
            </a:duotone>
          </a:blip>
          <a:tile tx="0" ty="0" sx="100000" sy="10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Diversion</a:t>
          </a:r>
          <a:endParaRPr lang="en-US" sz="1000" kern="1200" dirty="0"/>
        </a:p>
      </dsp:txBody>
      <dsp:txXfrm>
        <a:off x="2553665" y="1543683"/>
        <a:ext cx="755299" cy="755299"/>
      </dsp:txXfrm>
    </dsp:sp>
    <dsp:sp modelId="{313BF71E-CCEA-4D44-998C-76BCF556EA4D}">
      <dsp:nvSpPr>
        <dsp:cNvPr id="0" name=""/>
        <dsp:cNvSpPr/>
      </dsp:nvSpPr>
      <dsp:spPr>
        <a:xfrm>
          <a:off x="3572207" y="1387256"/>
          <a:ext cx="1602230" cy="1068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Time</a:t>
          </a:r>
          <a:endParaRPr lang="en-US" sz="1900" kern="1200" dirty="0"/>
        </a:p>
        <a:p>
          <a:pPr marL="171450" lvl="1" indent="-171450" algn="l" defTabSz="844550">
            <a:lnSpc>
              <a:spcPct val="90000"/>
            </a:lnSpc>
            <a:spcBef>
              <a:spcPct val="0"/>
            </a:spcBef>
            <a:spcAft>
              <a:spcPct val="15000"/>
            </a:spcAft>
            <a:buChar char="••"/>
          </a:pPr>
          <a:r>
            <a:rPr lang="en-US" sz="1900" kern="1200" dirty="0" smtClean="0"/>
            <a:t>Resources</a:t>
          </a:r>
          <a:endParaRPr lang="en-US" sz="1900" kern="1200" dirty="0"/>
        </a:p>
      </dsp:txBody>
      <dsp:txXfrm>
        <a:off x="3572207" y="1387256"/>
        <a:ext cx="1602230" cy="1068153"/>
      </dsp:txXfrm>
    </dsp:sp>
    <dsp:sp modelId="{E4B338C3-15F7-9A48-9A28-A85845A1CE07}">
      <dsp:nvSpPr>
        <dsp:cNvPr id="0" name=""/>
        <dsp:cNvSpPr/>
      </dsp:nvSpPr>
      <dsp:spPr>
        <a:xfrm>
          <a:off x="1732375" y="2595597"/>
          <a:ext cx="1144843" cy="1144843"/>
        </a:xfrm>
        <a:prstGeom prst="ellipse">
          <a:avLst/>
        </a:prstGeom>
        <a:blipFill rotWithShape="0">
          <a:blip xmlns:r="http://schemas.openxmlformats.org/officeDocument/2006/relationships" r:embed="rId2">
            <a:duotone>
              <a:schemeClr val="accent1">
                <a:hueOff val="0"/>
                <a:satOff val="0"/>
                <a:lumOff val="0"/>
                <a:alphaOff val="0"/>
                <a:satMod val="150000"/>
                <a:lumMod val="50000"/>
              </a:schemeClr>
              <a:schemeClr val="accent1">
                <a:hueOff val="0"/>
                <a:satOff val="0"/>
                <a:lumOff val="0"/>
                <a:alphaOff val="0"/>
                <a:satMod val="300000"/>
                <a:lumMod val="125000"/>
              </a:schemeClr>
            </a:duotone>
          </a:blip>
          <a:tile tx="0" ty="0" sx="100000" sy="10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Consequences</a:t>
          </a:r>
          <a:endParaRPr lang="en-US" sz="1000" kern="1200" dirty="0"/>
        </a:p>
      </dsp:txBody>
      <dsp:txXfrm>
        <a:off x="1900033" y="2763255"/>
        <a:ext cx="809527" cy="809527"/>
      </dsp:txXfrm>
    </dsp:sp>
    <dsp:sp modelId="{F5B9421E-3873-AE4D-AB13-7A3D64B2EC43}">
      <dsp:nvSpPr>
        <dsp:cNvPr id="0" name=""/>
        <dsp:cNvSpPr/>
      </dsp:nvSpPr>
      <dsp:spPr>
        <a:xfrm>
          <a:off x="2991703" y="2595597"/>
          <a:ext cx="1717265" cy="1144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Legal</a:t>
          </a:r>
          <a:endParaRPr lang="en-US" sz="1900" kern="1200" dirty="0"/>
        </a:p>
        <a:p>
          <a:pPr marL="171450" lvl="1" indent="-171450" algn="l" defTabSz="844550">
            <a:lnSpc>
              <a:spcPct val="90000"/>
            </a:lnSpc>
            <a:spcBef>
              <a:spcPct val="0"/>
            </a:spcBef>
            <a:spcAft>
              <a:spcPct val="15000"/>
            </a:spcAft>
            <a:buChar char="••"/>
          </a:pPr>
          <a:r>
            <a:rPr lang="en-US" sz="1900" kern="1200" dirty="0" smtClean="0"/>
            <a:t>Fines, Penalties</a:t>
          </a:r>
          <a:endParaRPr lang="en-US" sz="1900" kern="1200" dirty="0"/>
        </a:p>
      </dsp:txBody>
      <dsp:txXfrm>
        <a:off x="2991703" y="2595597"/>
        <a:ext cx="1717265" cy="11448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7B8B6-2E68-F048-AA33-0F5A6E252961}">
      <dsp:nvSpPr>
        <dsp:cNvPr id="0" name=""/>
        <dsp:cNvSpPr/>
      </dsp:nvSpPr>
      <dsp:spPr>
        <a:xfrm>
          <a:off x="6455" y="422286"/>
          <a:ext cx="1929592" cy="1157755"/>
        </a:xfrm>
        <a:prstGeom prst="roundRect">
          <a:avLst>
            <a:gd name="adj" fmla="val 10000"/>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Get creative! Develop an event scenario to test</a:t>
          </a:r>
          <a:endParaRPr lang="en-US" sz="1800" kern="1200" dirty="0"/>
        </a:p>
      </dsp:txBody>
      <dsp:txXfrm>
        <a:off x="40364" y="456195"/>
        <a:ext cx="1861774" cy="1089937"/>
      </dsp:txXfrm>
    </dsp:sp>
    <dsp:sp modelId="{E5EFE1A5-67DB-5340-82B1-3AD894156B65}">
      <dsp:nvSpPr>
        <dsp:cNvPr id="0" name=""/>
        <dsp:cNvSpPr/>
      </dsp:nvSpPr>
      <dsp:spPr>
        <a:xfrm>
          <a:off x="2105852" y="761894"/>
          <a:ext cx="409073" cy="478538"/>
        </a:xfrm>
        <a:prstGeom prst="rightArrow">
          <a:avLst>
            <a:gd name="adj1" fmla="val 60000"/>
            <a:gd name="adj2" fmla="val 50000"/>
          </a:avLst>
        </a:prstGeom>
        <a:solidFill>
          <a:schemeClr val="accent1">
            <a:tint val="60000"/>
            <a:hueOff val="0"/>
            <a:satOff val="0"/>
            <a:lumOff val="0"/>
            <a:alphaOff val="0"/>
          </a:schemeClr>
        </a:solidFill>
        <a:ln>
          <a:noFill/>
        </a:ln>
        <a:effectLst>
          <a:outerShdw blurRad="63500" sx="101000" sy="101000" algn="ctr" rotWithShape="0">
            <a:srgbClr val="000000">
              <a:alpha val="4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105852" y="857602"/>
        <a:ext cx="286351" cy="287122"/>
      </dsp:txXfrm>
    </dsp:sp>
    <dsp:sp modelId="{85F43B8D-0845-1B47-BAC3-4A5888502CE7}">
      <dsp:nvSpPr>
        <dsp:cNvPr id="0" name=""/>
        <dsp:cNvSpPr/>
      </dsp:nvSpPr>
      <dsp:spPr>
        <a:xfrm>
          <a:off x="2707885" y="422286"/>
          <a:ext cx="1929592" cy="1157755"/>
        </a:xfrm>
        <a:prstGeom prst="roundRect">
          <a:avLst>
            <a:gd name="adj" fmla="val 10000"/>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Capture “Indicators of Impact”</a:t>
          </a:r>
          <a:endParaRPr lang="en-US" sz="1800" kern="1200" dirty="0"/>
        </a:p>
      </dsp:txBody>
      <dsp:txXfrm>
        <a:off x="2741794" y="456195"/>
        <a:ext cx="1861774" cy="1089937"/>
      </dsp:txXfrm>
    </dsp:sp>
    <dsp:sp modelId="{DD51DB22-9EC6-154F-A46C-15FB758A5311}">
      <dsp:nvSpPr>
        <dsp:cNvPr id="0" name=""/>
        <dsp:cNvSpPr/>
      </dsp:nvSpPr>
      <dsp:spPr>
        <a:xfrm>
          <a:off x="4807281" y="761894"/>
          <a:ext cx="409073" cy="478538"/>
        </a:xfrm>
        <a:prstGeom prst="rightArrow">
          <a:avLst>
            <a:gd name="adj1" fmla="val 60000"/>
            <a:gd name="adj2" fmla="val 50000"/>
          </a:avLst>
        </a:prstGeom>
        <a:solidFill>
          <a:schemeClr val="accent1">
            <a:tint val="60000"/>
            <a:hueOff val="0"/>
            <a:satOff val="0"/>
            <a:lumOff val="0"/>
            <a:alphaOff val="0"/>
          </a:schemeClr>
        </a:solidFill>
        <a:ln>
          <a:noFill/>
        </a:ln>
        <a:effectLst>
          <a:outerShdw blurRad="63500" sx="101000" sy="101000" algn="ctr" rotWithShape="0">
            <a:srgbClr val="000000">
              <a:alpha val="4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807281" y="857602"/>
        <a:ext cx="286351" cy="287122"/>
      </dsp:txXfrm>
    </dsp:sp>
    <dsp:sp modelId="{D1A9896F-F927-124F-B9EC-8196980A79C4}">
      <dsp:nvSpPr>
        <dsp:cNvPr id="0" name=""/>
        <dsp:cNvSpPr/>
      </dsp:nvSpPr>
      <dsp:spPr>
        <a:xfrm>
          <a:off x="5409314" y="422286"/>
          <a:ext cx="1929592" cy="1157755"/>
        </a:xfrm>
        <a:prstGeom prst="roundRect">
          <a:avLst>
            <a:gd name="adj" fmla="val 10000"/>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Establish a cost estimate method for impact*</a:t>
          </a:r>
          <a:endParaRPr lang="en-US" sz="1800" kern="1200" dirty="0"/>
        </a:p>
      </dsp:txBody>
      <dsp:txXfrm>
        <a:off x="5443223" y="456195"/>
        <a:ext cx="1861774" cy="1089937"/>
      </dsp:txXfrm>
    </dsp:sp>
    <dsp:sp modelId="{BEC859C4-B52B-BF4F-A10E-BB5CDF62A234}">
      <dsp:nvSpPr>
        <dsp:cNvPr id="0" name=""/>
        <dsp:cNvSpPr/>
      </dsp:nvSpPr>
      <dsp:spPr>
        <a:xfrm rot="5400000">
          <a:off x="6169574" y="1715112"/>
          <a:ext cx="409073" cy="478538"/>
        </a:xfrm>
        <a:prstGeom prst="rightArrow">
          <a:avLst>
            <a:gd name="adj1" fmla="val 60000"/>
            <a:gd name="adj2" fmla="val 50000"/>
          </a:avLst>
        </a:prstGeom>
        <a:solidFill>
          <a:schemeClr val="accent1">
            <a:tint val="60000"/>
            <a:hueOff val="0"/>
            <a:satOff val="0"/>
            <a:lumOff val="0"/>
            <a:alphaOff val="0"/>
          </a:schemeClr>
        </a:solidFill>
        <a:ln>
          <a:noFill/>
        </a:ln>
        <a:effectLst>
          <a:outerShdw blurRad="63500" sx="101000" sy="101000" algn="ctr" rotWithShape="0">
            <a:srgbClr val="000000">
              <a:alpha val="4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6230550" y="1749844"/>
        <a:ext cx="287122" cy="286351"/>
      </dsp:txXfrm>
    </dsp:sp>
    <dsp:sp modelId="{61E785BC-5FAA-B148-A2CB-3171DFB8890B}">
      <dsp:nvSpPr>
        <dsp:cNvPr id="0" name=""/>
        <dsp:cNvSpPr/>
      </dsp:nvSpPr>
      <dsp:spPr>
        <a:xfrm>
          <a:off x="5409314" y="2351878"/>
          <a:ext cx="1929592" cy="1157755"/>
        </a:xfrm>
        <a:prstGeom prst="roundRect">
          <a:avLst>
            <a:gd name="adj" fmla="val 10000"/>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As scenario unfolds, track the impact points</a:t>
          </a:r>
          <a:endParaRPr lang="en-US" sz="1800" kern="1200" dirty="0"/>
        </a:p>
      </dsp:txBody>
      <dsp:txXfrm>
        <a:off x="5443223" y="2385787"/>
        <a:ext cx="1861774" cy="1089937"/>
      </dsp:txXfrm>
    </dsp:sp>
    <dsp:sp modelId="{4A3A533D-A2C3-8F48-B3DB-5BBA942B05C3}">
      <dsp:nvSpPr>
        <dsp:cNvPr id="0" name=""/>
        <dsp:cNvSpPr/>
      </dsp:nvSpPr>
      <dsp:spPr>
        <a:xfrm rot="10800000">
          <a:off x="4830436" y="2691486"/>
          <a:ext cx="409073" cy="478538"/>
        </a:xfrm>
        <a:prstGeom prst="rightArrow">
          <a:avLst>
            <a:gd name="adj1" fmla="val 60000"/>
            <a:gd name="adj2" fmla="val 50000"/>
          </a:avLst>
        </a:prstGeom>
        <a:solidFill>
          <a:schemeClr val="accent1">
            <a:tint val="60000"/>
            <a:hueOff val="0"/>
            <a:satOff val="0"/>
            <a:lumOff val="0"/>
            <a:alphaOff val="0"/>
          </a:schemeClr>
        </a:solidFill>
        <a:ln>
          <a:noFill/>
        </a:ln>
        <a:effectLst>
          <a:outerShdw blurRad="63500" sx="101000" sy="101000" algn="ctr" rotWithShape="0">
            <a:srgbClr val="000000">
              <a:alpha val="4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4953158" y="2787194"/>
        <a:ext cx="286351" cy="287122"/>
      </dsp:txXfrm>
    </dsp:sp>
    <dsp:sp modelId="{A339475E-3DEC-5944-8162-B76CC74D099D}">
      <dsp:nvSpPr>
        <dsp:cNvPr id="0" name=""/>
        <dsp:cNvSpPr/>
      </dsp:nvSpPr>
      <dsp:spPr>
        <a:xfrm>
          <a:off x="2707885" y="2351878"/>
          <a:ext cx="1929592" cy="1157755"/>
        </a:xfrm>
        <a:prstGeom prst="roundRect">
          <a:avLst>
            <a:gd name="adj" fmla="val 10000"/>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Tally the costs from each impact point</a:t>
          </a:r>
          <a:endParaRPr lang="en-US" sz="1800" kern="1200" dirty="0"/>
        </a:p>
      </dsp:txBody>
      <dsp:txXfrm>
        <a:off x="2741794" y="2385787"/>
        <a:ext cx="1861774" cy="1089937"/>
      </dsp:txXfrm>
    </dsp:sp>
    <dsp:sp modelId="{C961638C-7FC6-DC4B-AD68-F21152E172DF}">
      <dsp:nvSpPr>
        <dsp:cNvPr id="0" name=""/>
        <dsp:cNvSpPr/>
      </dsp:nvSpPr>
      <dsp:spPr>
        <a:xfrm rot="10800000">
          <a:off x="2129007" y="2691486"/>
          <a:ext cx="409073" cy="478538"/>
        </a:xfrm>
        <a:prstGeom prst="rightArrow">
          <a:avLst>
            <a:gd name="adj1" fmla="val 60000"/>
            <a:gd name="adj2" fmla="val 50000"/>
          </a:avLst>
        </a:prstGeom>
        <a:solidFill>
          <a:schemeClr val="accent1">
            <a:tint val="60000"/>
            <a:hueOff val="0"/>
            <a:satOff val="0"/>
            <a:lumOff val="0"/>
            <a:alphaOff val="0"/>
          </a:schemeClr>
        </a:solidFill>
        <a:ln>
          <a:noFill/>
        </a:ln>
        <a:effectLst>
          <a:outerShdw blurRad="63500" sx="101000" sy="101000" algn="ctr" rotWithShape="0">
            <a:srgbClr val="000000">
              <a:alpha val="4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251729" y="2787194"/>
        <a:ext cx="286351" cy="287122"/>
      </dsp:txXfrm>
    </dsp:sp>
    <dsp:sp modelId="{C7871A36-D0FF-724A-9319-66758D567C16}">
      <dsp:nvSpPr>
        <dsp:cNvPr id="0" name=""/>
        <dsp:cNvSpPr/>
      </dsp:nvSpPr>
      <dsp:spPr>
        <a:xfrm>
          <a:off x="6455" y="2351878"/>
          <a:ext cx="1929592" cy="1157755"/>
        </a:xfrm>
        <a:prstGeom prst="roundRect">
          <a:avLst>
            <a:gd name="adj" fmla="val 10000"/>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Results Worth Discussing!</a:t>
          </a:r>
          <a:endParaRPr lang="en-US" sz="1800" kern="1200" dirty="0"/>
        </a:p>
      </dsp:txBody>
      <dsp:txXfrm>
        <a:off x="40364" y="2385787"/>
        <a:ext cx="1861774" cy="10899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93748-5D87-6A4E-9FCA-B9D84400ED24}">
      <dsp:nvSpPr>
        <dsp:cNvPr id="0" name=""/>
        <dsp:cNvSpPr/>
      </dsp:nvSpPr>
      <dsp:spPr>
        <a:xfrm>
          <a:off x="2721016" y="1470911"/>
          <a:ext cx="1920208" cy="1536185"/>
        </a:xfrm>
        <a:prstGeom prst="roundRect">
          <a:avLst/>
        </a:prstGeom>
        <a:blipFill rotWithShape="0">
          <a:blip xmlns:r="http://schemas.openxmlformats.org/officeDocument/2006/relationships" r:embed="rId1">
            <a:duotone>
              <a:schemeClr val="dk2">
                <a:hueOff val="0"/>
                <a:satOff val="0"/>
                <a:lumOff val="0"/>
                <a:alphaOff val="0"/>
                <a:satMod val="135000"/>
                <a:lumMod val="80000"/>
              </a:schemeClr>
              <a:schemeClr val="dk2">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3660" tIns="73660" rIns="73660" bIns="73660" numCol="1" spcCol="1270" anchor="ctr" anchorCtr="0">
          <a:noAutofit/>
        </a:bodyPr>
        <a:lstStyle/>
        <a:p>
          <a:pPr lvl="0" algn="ctr" defTabSz="1289050">
            <a:lnSpc>
              <a:spcPct val="90000"/>
            </a:lnSpc>
            <a:spcBef>
              <a:spcPct val="0"/>
            </a:spcBef>
            <a:spcAft>
              <a:spcPct val="35000"/>
            </a:spcAft>
          </a:pPr>
          <a:r>
            <a:rPr lang="en-US" sz="2900" kern="1200" dirty="0" smtClean="0"/>
            <a:t>“Impact” can be measured </a:t>
          </a:r>
          <a:endParaRPr lang="en-US" sz="2900" kern="1200" dirty="0"/>
        </a:p>
      </dsp:txBody>
      <dsp:txXfrm>
        <a:off x="2796006" y="1545901"/>
        <a:ext cx="1770228" cy="1386205"/>
      </dsp:txXfrm>
    </dsp:sp>
    <dsp:sp modelId="{F844400D-89F9-1748-9378-EC5F46F7B95F}">
      <dsp:nvSpPr>
        <dsp:cNvPr id="0" name=""/>
        <dsp:cNvSpPr/>
      </dsp:nvSpPr>
      <dsp:spPr>
        <a:xfrm rot="16200000">
          <a:off x="3542616" y="1332407"/>
          <a:ext cx="277008" cy="0"/>
        </a:xfrm>
        <a:custGeom>
          <a:avLst/>
          <a:gdLst/>
          <a:ahLst/>
          <a:cxnLst/>
          <a:rect l="0" t="0" r="0" b="0"/>
          <a:pathLst>
            <a:path>
              <a:moveTo>
                <a:pt x="0" y="0"/>
              </a:moveTo>
              <a:lnTo>
                <a:pt x="277008" y="0"/>
              </a:lnTo>
            </a:path>
          </a:pathLst>
        </a:custGeom>
        <a:noFill/>
        <a:ln w="3175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AB6F113-6862-624A-90CB-F341DB8D6C9A}">
      <dsp:nvSpPr>
        <dsp:cNvPr id="0" name=""/>
        <dsp:cNvSpPr/>
      </dsp:nvSpPr>
      <dsp:spPr>
        <a:xfrm>
          <a:off x="2884718" y="9733"/>
          <a:ext cx="1592802" cy="1184169"/>
        </a:xfrm>
        <a:prstGeom prst="roundRect">
          <a:avLst/>
        </a:prstGeom>
        <a:blipFill rotWithShape="0">
          <a:blip xmlns:r="http://schemas.openxmlformats.org/officeDocument/2006/relationships" r:embed="rId1">
            <a:duotone>
              <a:schemeClr val="dk2">
                <a:hueOff val="0"/>
                <a:satOff val="0"/>
                <a:lumOff val="0"/>
                <a:alphaOff val="0"/>
                <a:satMod val="135000"/>
                <a:lumMod val="80000"/>
              </a:schemeClr>
              <a:schemeClr val="dk2">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kern="1200" dirty="0" smtClean="0"/>
            <a:t>Time Spent</a:t>
          </a:r>
          <a:endParaRPr lang="en-US" sz="3200" kern="1200" dirty="0"/>
        </a:p>
      </dsp:txBody>
      <dsp:txXfrm>
        <a:off x="2942524" y="67539"/>
        <a:ext cx="1477190" cy="1068557"/>
      </dsp:txXfrm>
    </dsp:sp>
    <dsp:sp modelId="{341C69F8-DA63-1148-B008-75B74A202839}">
      <dsp:nvSpPr>
        <dsp:cNvPr id="0" name=""/>
        <dsp:cNvSpPr/>
      </dsp:nvSpPr>
      <dsp:spPr>
        <a:xfrm rot="1029647">
          <a:off x="4637433" y="2560610"/>
          <a:ext cx="170303" cy="0"/>
        </a:xfrm>
        <a:custGeom>
          <a:avLst/>
          <a:gdLst/>
          <a:ahLst/>
          <a:cxnLst/>
          <a:rect l="0" t="0" r="0" b="0"/>
          <a:pathLst>
            <a:path>
              <a:moveTo>
                <a:pt x="0" y="0"/>
              </a:moveTo>
              <a:lnTo>
                <a:pt x="170303" y="0"/>
              </a:lnTo>
            </a:path>
          </a:pathLst>
        </a:custGeom>
        <a:noFill/>
        <a:ln w="3175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B5513FE-A88D-B94A-85DF-FA5028E9960C}">
      <dsp:nvSpPr>
        <dsp:cNvPr id="0" name=""/>
        <dsp:cNvSpPr/>
      </dsp:nvSpPr>
      <dsp:spPr>
        <a:xfrm>
          <a:off x="4803945" y="2240696"/>
          <a:ext cx="1637906" cy="1195866"/>
        </a:xfrm>
        <a:prstGeom prst="roundRect">
          <a:avLst/>
        </a:prstGeom>
        <a:blipFill rotWithShape="0">
          <a:blip xmlns:r="http://schemas.openxmlformats.org/officeDocument/2006/relationships" r:embed="rId1">
            <a:duotone>
              <a:schemeClr val="dk2">
                <a:hueOff val="0"/>
                <a:satOff val="0"/>
                <a:lumOff val="0"/>
                <a:alphaOff val="0"/>
                <a:satMod val="135000"/>
                <a:lumMod val="80000"/>
              </a:schemeClr>
              <a:schemeClr val="dk2">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en-US" sz="2500" kern="1200" dirty="0" smtClean="0"/>
            <a:t>Resources Diverted</a:t>
          </a:r>
          <a:endParaRPr lang="en-US" sz="2500" kern="1200" dirty="0"/>
        </a:p>
      </dsp:txBody>
      <dsp:txXfrm>
        <a:off x="4862322" y="2299073"/>
        <a:ext cx="1521152" cy="1079112"/>
      </dsp:txXfrm>
    </dsp:sp>
    <dsp:sp modelId="{C242755B-07FA-DE43-BA90-8023D1ADD93C}">
      <dsp:nvSpPr>
        <dsp:cNvPr id="0" name=""/>
        <dsp:cNvSpPr/>
      </dsp:nvSpPr>
      <dsp:spPr>
        <a:xfrm rot="9716730">
          <a:off x="2504001" y="2586448"/>
          <a:ext cx="222491" cy="0"/>
        </a:xfrm>
        <a:custGeom>
          <a:avLst/>
          <a:gdLst/>
          <a:ahLst/>
          <a:cxnLst/>
          <a:rect l="0" t="0" r="0" b="0"/>
          <a:pathLst>
            <a:path>
              <a:moveTo>
                <a:pt x="0" y="0"/>
              </a:moveTo>
              <a:lnTo>
                <a:pt x="222491" y="0"/>
              </a:lnTo>
            </a:path>
          </a:pathLst>
        </a:custGeom>
        <a:noFill/>
        <a:ln w="3175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E4A3F06-72E5-224B-A6BF-82F3CB131D65}">
      <dsp:nvSpPr>
        <dsp:cNvPr id="0" name=""/>
        <dsp:cNvSpPr/>
      </dsp:nvSpPr>
      <dsp:spPr>
        <a:xfrm>
          <a:off x="837819" y="2291569"/>
          <a:ext cx="1671660" cy="1203627"/>
        </a:xfrm>
        <a:prstGeom prst="roundRect">
          <a:avLst/>
        </a:prstGeom>
        <a:blipFill rotWithShape="0">
          <a:blip xmlns:r="http://schemas.openxmlformats.org/officeDocument/2006/relationships" r:embed="rId1">
            <a:duotone>
              <a:schemeClr val="dk2">
                <a:hueOff val="0"/>
                <a:satOff val="0"/>
                <a:lumOff val="0"/>
                <a:alphaOff val="0"/>
                <a:satMod val="135000"/>
                <a:lumMod val="80000"/>
              </a:schemeClr>
              <a:schemeClr val="dk2">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US" sz="2200" kern="1200" dirty="0" smtClean="0"/>
            <a:t>Unexpected Expenses</a:t>
          </a:r>
          <a:endParaRPr lang="en-US" sz="2200" kern="1200" dirty="0"/>
        </a:p>
      </dsp:txBody>
      <dsp:txXfrm>
        <a:off x="896575" y="2350325"/>
        <a:ext cx="1554148" cy="10861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91B99-F99B-DB43-A4C4-5B5D840DDB37}">
      <dsp:nvSpPr>
        <dsp:cNvPr id="0" name=""/>
        <dsp:cNvSpPr/>
      </dsp:nvSpPr>
      <dsp:spPr>
        <a:xfrm>
          <a:off x="0" y="1635082"/>
          <a:ext cx="1135312" cy="567656"/>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Malware Detected</a:t>
          </a:r>
          <a:endParaRPr lang="en-US" sz="1200" kern="1200" dirty="0"/>
        </a:p>
      </dsp:txBody>
      <dsp:txXfrm>
        <a:off x="16626" y="1651708"/>
        <a:ext cx="1102060" cy="534404"/>
      </dsp:txXfrm>
    </dsp:sp>
    <dsp:sp modelId="{74F99B5D-AF87-9943-A48C-916CD3AE3B0C}">
      <dsp:nvSpPr>
        <dsp:cNvPr id="0" name=""/>
        <dsp:cNvSpPr/>
      </dsp:nvSpPr>
      <dsp:spPr>
        <a:xfrm rot="18187672">
          <a:off x="735588" y="1167431"/>
          <a:ext cx="1762877" cy="26630"/>
        </a:xfrm>
        <a:custGeom>
          <a:avLst/>
          <a:gdLst/>
          <a:ahLst/>
          <a:cxnLst/>
          <a:rect l="0" t="0" r="0" b="0"/>
          <a:pathLst>
            <a:path>
              <a:moveTo>
                <a:pt x="0" y="13315"/>
              </a:moveTo>
              <a:lnTo>
                <a:pt x="1762877" y="13315"/>
              </a:lnTo>
            </a:path>
          </a:pathLst>
        </a:custGeom>
        <a:noFill/>
        <a:ln w="31750" cap="flat" cmpd="sng" algn="ctr">
          <a:solidFill>
            <a:schemeClr val="dk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1572955" y="1136675"/>
        <a:ext cx="88143" cy="88143"/>
      </dsp:txXfrm>
    </dsp:sp>
    <dsp:sp modelId="{72126672-64A9-F547-A078-069454532DF0}">
      <dsp:nvSpPr>
        <dsp:cNvPr id="0" name=""/>
        <dsp:cNvSpPr/>
      </dsp:nvSpPr>
      <dsp:spPr>
        <a:xfrm>
          <a:off x="2098741" y="158755"/>
          <a:ext cx="1135312" cy="567656"/>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Systems taken off-line</a:t>
          </a:r>
          <a:endParaRPr lang="en-US" sz="1200" kern="1200" dirty="0"/>
        </a:p>
      </dsp:txBody>
      <dsp:txXfrm>
        <a:off x="2115367" y="175381"/>
        <a:ext cx="1102060" cy="534404"/>
      </dsp:txXfrm>
    </dsp:sp>
    <dsp:sp modelId="{D7D4ED3A-6C86-7D44-85C4-0EE9127DD70A}">
      <dsp:nvSpPr>
        <dsp:cNvPr id="0" name=""/>
        <dsp:cNvSpPr/>
      </dsp:nvSpPr>
      <dsp:spPr>
        <a:xfrm rot="20589393">
          <a:off x="3222424" y="350712"/>
          <a:ext cx="542212" cy="26630"/>
        </a:xfrm>
        <a:custGeom>
          <a:avLst/>
          <a:gdLst/>
          <a:ahLst/>
          <a:cxnLst/>
          <a:rect l="0" t="0" r="0" b="0"/>
          <a:pathLst>
            <a:path>
              <a:moveTo>
                <a:pt x="0" y="13315"/>
              </a:moveTo>
              <a:lnTo>
                <a:pt x="542212" y="13315"/>
              </a:lnTo>
            </a:path>
          </a:pathLst>
        </a:custGeom>
        <a:noFill/>
        <a:ln w="31750" cap="flat" cmpd="sng" algn="ctr">
          <a:solidFill>
            <a:schemeClr val="dk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79975" y="350473"/>
        <a:ext cx="27110" cy="27110"/>
      </dsp:txXfrm>
    </dsp:sp>
    <dsp:sp modelId="{CF782887-0297-6B4B-8707-1CFCC86AE2ED}">
      <dsp:nvSpPr>
        <dsp:cNvPr id="0" name=""/>
        <dsp:cNvSpPr/>
      </dsp:nvSpPr>
      <dsp:spPr>
        <a:xfrm>
          <a:off x="3753006" y="1645"/>
          <a:ext cx="1135312" cy="567656"/>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rgbClr val="FF0000"/>
              </a:solidFill>
            </a:rPr>
            <a:t>Clean up</a:t>
          </a:r>
          <a:endParaRPr lang="en-US" sz="1200" kern="1200" dirty="0">
            <a:solidFill>
              <a:srgbClr val="FF0000"/>
            </a:solidFill>
          </a:endParaRPr>
        </a:p>
      </dsp:txBody>
      <dsp:txXfrm>
        <a:off x="3769632" y="18271"/>
        <a:ext cx="1102060" cy="534404"/>
      </dsp:txXfrm>
    </dsp:sp>
    <dsp:sp modelId="{3FCC6C93-CE67-4B41-B389-B161793176F0}">
      <dsp:nvSpPr>
        <dsp:cNvPr id="0" name=""/>
        <dsp:cNvSpPr/>
      </dsp:nvSpPr>
      <dsp:spPr>
        <a:xfrm rot="1698221">
          <a:off x="3171443" y="677580"/>
          <a:ext cx="1047413" cy="26630"/>
        </a:xfrm>
        <a:custGeom>
          <a:avLst/>
          <a:gdLst/>
          <a:ahLst/>
          <a:cxnLst/>
          <a:rect l="0" t="0" r="0" b="0"/>
          <a:pathLst>
            <a:path>
              <a:moveTo>
                <a:pt x="0" y="13315"/>
              </a:moveTo>
              <a:lnTo>
                <a:pt x="1047413" y="13315"/>
              </a:lnTo>
            </a:path>
          </a:pathLst>
        </a:custGeom>
        <a:noFill/>
        <a:ln w="31750" cap="flat" cmpd="sng" algn="ctr">
          <a:solidFill>
            <a:schemeClr val="dk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68965" y="664710"/>
        <a:ext cx="52370" cy="52370"/>
      </dsp:txXfrm>
    </dsp:sp>
    <dsp:sp modelId="{CF819205-A6FF-0B48-AEF1-0BE186961A64}">
      <dsp:nvSpPr>
        <dsp:cNvPr id="0" name=""/>
        <dsp:cNvSpPr/>
      </dsp:nvSpPr>
      <dsp:spPr>
        <a:xfrm>
          <a:off x="4156246" y="655380"/>
          <a:ext cx="1135312" cy="567656"/>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Manual Records</a:t>
          </a:r>
          <a:endParaRPr lang="en-US" sz="1200" kern="1200" dirty="0"/>
        </a:p>
      </dsp:txBody>
      <dsp:txXfrm>
        <a:off x="4172872" y="672006"/>
        <a:ext cx="1102060" cy="534404"/>
      </dsp:txXfrm>
    </dsp:sp>
    <dsp:sp modelId="{553BE4E0-7ADD-664A-AEA9-1E92417273D4}">
      <dsp:nvSpPr>
        <dsp:cNvPr id="0" name=""/>
        <dsp:cNvSpPr/>
      </dsp:nvSpPr>
      <dsp:spPr>
        <a:xfrm>
          <a:off x="5291559" y="925893"/>
          <a:ext cx="454125" cy="26630"/>
        </a:xfrm>
        <a:custGeom>
          <a:avLst/>
          <a:gdLst/>
          <a:ahLst/>
          <a:cxnLst/>
          <a:rect l="0" t="0" r="0" b="0"/>
          <a:pathLst>
            <a:path>
              <a:moveTo>
                <a:pt x="0" y="13315"/>
              </a:moveTo>
              <a:lnTo>
                <a:pt x="454125" y="13315"/>
              </a:lnTo>
            </a:path>
          </a:pathLst>
        </a:custGeom>
        <a:noFill/>
        <a:ln w="31750" cap="flat" cmpd="sng" algn="ctr">
          <a:solidFill>
            <a:schemeClr val="dk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07268" y="927856"/>
        <a:ext cx="22706" cy="22706"/>
      </dsp:txXfrm>
    </dsp:sp>
    <dsp:sp modelId="{98DB0CF2-E6E1-DC4B-90C3-6E18693422FA}">
      <dsp:nvSpPr>
        <dsp:cNvPr id="0" name=""/>
        <dsp:cNvSpPr/>
      </dsp:nvSpPr>
      <dsp:spPr>
        <a:xfrm>
          <a:off x="5745684" y="655380"/>
          <a:ext cx="1135312" cy="567656"/>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rgbClr val="FF0000"/>
              </a:solidFill>
            </a:rPr>
            <a:t>Convert to EMR</a:t>
          </a:r>
          <a:endParaRPr lang="en-US" sz="1200" kern="1200" dirty="0">
            <a:solidFill>
              <a:srgbClr val="FF0000"/>
            </a:solidFill>
          </a:endParaRPr>
        </a:p>
      </dsp:txBody>
      <dsp:txXfrm>
        <a:off x="5762310" y="672006"/>
        <a:ext cx="1102060" cy="534404"/>
      </dsp:txXfrm>
    </dsp:sp>
    <dsp:sp modelId="{591F66F8-1955-0E41-870C-D7D457683675}">
      <dsp:nvSpPr>
        <dsp:cNvPr id="0" name=""/>
        <dsp:cNvSpPr/>
      </dsp:nvSpPr>
      <dsp:spPr>
        <a:xfrm rot="20386160">
          <a:off x="1104295" y="1731733"/>
          <a:ext cx="1005561" cy="26630"/>
        </a:xfrm>
        <a:custGeom>
          <a:avLst/>
          <a:gdLst/>
          <a:ahLst/>
          <a:cxnLst/>
          <a:rect l="0" t="0" r="0" b="0"/>
          <a:pathLst>
            <a:path>
              <a:moveTo>
                <a:pt x="0" y="13315"/>
              </a:moveTo>
              <a:lnTo>
                <a:pt x="1005561" y="13315"/>
              </a:lnTo>
            </a:path>
          </a:pathLst>
        </a:custGeom>
        <a:noFill/>
        <a:ln w="31750" cap="flat" cmpd="sng" algn="ctr">
          <a:solidFill>
            <a:schemeClr val="dk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581937" y="1719909"/>
        <a:ext cx="50278" cy="50278"/>
      </dsp:txXfrm>
    </dsp:sp>
    <dsp:sp modelId="{CEF104FB-7451-AB45-B74D-036304C2C45C}">
      <dsp:nvSpPr>
        <dsp:cNvPr id="0" name=""/>
        <dsp:cNvSpPr/>
      </dsp:nvSpPr>
      <dsp:spPr>
        <a:xfrm>
          <a:off x="2078839" y="1287358"/>
          <a:ext cx="1135312" cy="567656"/>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Patients Diverted</a:t>
          </a:r>
          <a:endParaRPr lang="en-US" sz="1200" kern="1200" dirty="0"/>
        </a:p>
      </dsp:txBody>
      <dsp:txXfrm>
        <a:off x="2095465" y="1303984"/>
        <a:ext cx="1102060" cy="534404"/>
      </dsp:txXfrm>
    </dsp:sp>
    <dsp:sp modelId="{37510DF0-6076-A04D-BE1F-D669B6A21C76}">
      <dsp:nvSpPr>
        <dsp:cNvPr id="0" name=""/>
        <dsp:cNvSpPr/>
      </dsp:nvSpPr>
      <dsp:spPr>
        <a:xfrm rot="125018">
          <a:off x="3213963" y="1568284"/>
          <a:ext cx="572837" cy="26630"/>
        </a:xfrm>
        <a:custGeom>
          <a:avLst/>
          <a:gdLst/>
          <a:ahLst/>
          <a:cxnLst/>
          <a:rect l="0" t="0" r="0" b="0"/>
          <a:pathLst>
            <a:path>
              <a:moveTo>
                <a:pt x="0" y="13315"/>
              </a:moveTo>
              <a:lnTo>
                <a:pt x="572837" y="13315"/>
              </a:lnTo>
            </a:path>
          </a:pathLst>
        </a:custGeom>
        <a:noFill/>
        <a:ln w="31750" cap="flat" cmpd="sng" algn="ctr">
          <a:solidFill>
            <a:schemeClr val="dk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86061" y="1567279"/>
        <a:ext cx="28641" cy="28641"/>
      </dsp:txXfrm>
    </dsp:sp>
    <dsp:sp modelId="{79D1DFE8-61F0-5346-8DEA-83B04D4355DB}">
      <dsp:nvSpPr>
        <dsp:cNvPr id="0" name=""/>
        <dsp:cNvSpPr/>
      </dsp:nvSpPr>
      <dsp:spPr>
        <a:xfrm>
          <a:off x="3786611" y="1308185"/>
          <a:ext cx="1135312" cy="567656"/>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rgbClr val="FF0000"/>
              </a:solidFill>
            </a:rPr>
            <a:t>Lost Revenue</a:t>
          </a:r>
          <a:endParaRPr lang="en-US" sz="1200" kern="1200" dirty="0">
            <a:solidFill>
              <a:srgbClr val="FF0000"/>
            </a:solidFill>
          </a:endParaRPr>
        </a:p>
      </dsp:txBody>
      <dsp:txXfrm>
        <a:off x="3803237" y="1324811"/>
        <a:ext cx="1102060" cy="534404"/>
      </dsp:txXfrm>
    </dsp:sp>
    <dsp:sp modelId="{4AAE85F5-4BFC-C04D-B721-C89B3800FF3E}">
      <dsp:nvSpPr>
        <dsp:cNvPr id="0" name=""/>
        <dsp:cNvSpPr/>
      </dsp:nvSpPr>
      <dsp:spPr>
        <a:xfrm rot="2133971">
          <a:off x="3106122" y="1894687"/>
          <a:ext cx="1158154" cy="26630"/>
        </a:xfrm>
        <a:custGeom>
          <a:avLst/>
          <a:gdLst/>
          <a:ahLst/>
          <a:cxnLst/>
          <a:rect l="0" t="0" r="0" b="0"/>
          <a:pathLst>
            <a:path>
              <a:moveTo>
                <a:pt x="0" y="13315"/>
              </a:moveTo>
              <a:lnTo>
                <a:pt x="1158154" y="13315"/>
              </a:lnTo>
            </a:path>
          </a:pathLst>
        </a:custGeom>
        <a:noFill/>
        <a:ln w="31750" cap="flat" cmpd="sng" algn="ctr">
          <a:solidFill>
            <a:schemeClr val="dk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56245" y="1879048"/>
        <a:ext cx="57907" cy="57907"/>
      </dsp:txXfrm>
    </dsp:sp>
    <dsp:sp modelId="{9AE82671-CAFB-304D-A2B7-22EB322C67E1}">
      <dsp:nvSpPr>
        <dsp:cNvPr id="0" name=""/>
        <dsp:cNvSpPr/>
      </dsp:nvSpPr>
      <dsp:spPr>
        <a:xfrm>
          <a:off x="4156246" y="1960990"/>
          <a:ext cx="1135312" cy="567656"/>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Communication</a:t>
          </a:r>
          <a:endParaRPr lang="en-US" sz="1200" kern="1200" dirty="0"/>
        </a:p>
      </dsp:txBody>
      <dsp:txXfrm>
        <a:off x="4172872" y="1977616"/>
        <a:ext cx="1102060" cy="534404"/>
      </dsp:txXfrm>
    </dsp:sp>
    <dsp:sp modelId="{80104306-4020-C44F-A15E-6FB9AFAB11E9}">
      <dsp:nvSpPr>
        <dsp:cNvPr id="0" name=""/>
        <dsp:cNvSpPr/>
      </dsp:nvSpPr>
      <dsp:spPr>
        <a:xfrm rot="2109106">
          <a:off x="1028617" y="2242433"/>
          <a:ext cx="1170098" cy="26630"/>
        </a:xfrm>
        <a:custGeom>
          <a:avLst/>
          <a:gdLst/>
          <a:ahLst/>
          <a:cxnLst/>
          <a:rect l="0" t="0" r="0" b="0"/>
          <a:pathLst>
            <a:path>
              <a:moveTo>
                <a:pt x="0" y="13315"/>
              </a:moveTo>
              <a:lnTo>
                <a:pt x="1170098" y="13315"/>
              </a:lnTo>
            </a:path>
          </a:pathLst>
        </a:custGeom>
        <a:noFill/>
        <a:ln w="31750" cap="flat" cmpd="sng" algn="ctr">
          <a:solidFill>
            <a:schemeClr val="dk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584414" y="2226496"/>
        <a:ext cx="58504" cy="58504"/>
      </dsp:txXfrm>
    </dsp:sp>
    <dsp:sp modelId="{01076A66-24AA-9F45-8CE2-522399389367}">
      <dsp:nvSpPr>
        <dsp:cNvPr id="0" name=""/>
        <dsp:cNvSpPr/>
      </dsp:nvSpPr>
      <dsp:spPr>
        <a:xfrm>
          <a:off x="2092020" y="2308759"/>
          <a:ext cx="1135312" cy="567656"/>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rgbClr val="FF0000"/>
              </a:solidFill>
            </a:rPr>
            <a:t>$17,000 Ransom</a:t>
          </a:r>
          <a:endParaRPr lang="en-US" sz="1200" kern="1200" dirty="0">
            <a:solidFill>
              <a:srgbClr val="FF0000"/>
            </a:solidFill>
          </a:endParaRPr>
        </a:p>
      </dsp:txBody>
      <dsp:txXfrm>
        <a:off x="2108646" y="2325385"/>
        <a:ext cx="1102060" cy="534404"/>
      </dsp:txXfrm>
    </dsp:sp>
    <dsp:sp modelId="{BCDD19C6-13B5-244D-B593-6FDA87E816E1}">
      <dsp:nvSpPr>
        <dsp:cNvPr id="0" name=""/>
        <dsp:cNvSpPr/>
      </dsp:nvSpPr>
      <dsp:spPr>
        <a:xfrm rot="1820840">
          <a:off x="3182933" y="2742990"/>
          <a:ext cx="648078" cy="26630"/>
        </a:xfrm>
        <a:custGeom>
          <a:avLst/>
          <a:gdLst/>
          <a:ahLst/>
          <a:cxnLst/>
          <a:rect l="0" t="0" r="0" b="0"/>
          <a:pathLst>
            <a:path>
              <a:moveTo>
                <a:pt x="0" y="13315"/>
              </a:moveTo>
              <a:lnTo>
                <a:pt x="648078" y="13315"/>
              </a:lnTo>
            </a:path>
          </a:pathLst>
        </a:custGeom>
        <a:noFill/>
        <a:ln w="31750" cap="flat" cmpd="sng" algn="ctr">
          <a:solidFill>
            <a:schemeClr val="dk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90770" y="2740103"/>
        <a:ext cx="32403" cy="32403"/>
      </dsp:txXfrm>
    </dsp:sp>
    <dsp:sp modelId="{84B3CD80-EBC1-B240-B099-C8FB23D7058D}">
      <dsp:nvSpPr>
        <dsp:cNvPr id="0" name=""/>
        <dsp:cNvSpPr/>
      </dsp:nvSpPr>
      <dsp:spPr>
        <a:xfrm>
          <a:off x="3786611" y="2636195"/>
          <a:ext cx="1135312" cy="567656"/>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FBI Investigation</a:t>
          </a:r>
          <a:endParaRPr lang="en-US" sz="1200" kern="1200" dirty="0"/>
        </a:p>
      </dsp:txBody>
      <dsp:txXfrm>
        <a:off x="3803237" y="2652821"/>
        <a:ext cx="1102060" cy="534404"/>
      </dsp:txXfrm>
    </dsp:sp>
    <dsp:sp modelId="{209C549B-7F22-E540-9537-269E90158A37}">
      <dsp:nvSpPr>
        <dsp:cNvPr id="0" name=""/>
        <dsp:cNvSpPr/>
      </dsp:nvSpPr>
      <dsp:spPr>
        <a:xfrm rot="3425899">
          <a:off x="721801" y="2665632"/>
          <a:ext cx="1810467" cy="26630"/>
        </a:xfrm>
        <a:custGeom>
          <a:avLst/>
          <a:gdLst/>
          <a:ahLst/>
          <a:cxnLst/>
          <a:rect l="0" t="0" r="0" b="0"/>
          <a:pathLst>
            <a:path>
              <a:moveTo>
                <a:pt x="0" y="13315"/>
              </a:moveTo>
              <a:lnTo>
                <a:pt x="1810467" y="13315"/>
              </a:lnTo>
            </a:path>
          </a:pathLst>
        </a:custGeom>
        <a:noFill/>
        <a:ln w="31750" cap="flat" cmpd="sng" algn="ctr">
          <a:solidFill>
            <a:schemeClr val="dk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1581773" y="2633686"/>
        <a:ext cx="90523" cy="90523"/>
      </dsp:txXfrm>
    </dsp:sp>
    <dsp:sp modelId="{6BCC5E35-B0C8-7A46-ADFF-EEC2AA8D4ADC}">
      <dsp:nvSpPr>
        <dsp:cNvPr id="0" name=""/>
        <dsp:cNvSpPr/>
      </dsp:nvSpPr>
      <dsp:spPr>
        <a:xfrm>
          <a:off x="2118757" y="3155158"/>
          <a:ext cx="1135312" cy="567656"/>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CEO &amp; The Press</a:t>
          </a:r>
          <a:endParaRPr lang="en-US" sz="1200" kern="1200" dirty="0"/>
        </a:p>
      </dsp:txBody>
      <dsp:txXfrm>
        <a:off x="2135383" y="3171784"/>
        <a:ext cx="1102060" cy="5344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91B99-F99B-DB43-A4C4-5B5D840DDB37}">
      <dsp:nvSpPr>
        <dsp:cNvPr id="0" name=""/>
        <dsp:cNvSpPr/>
      </dsp:nvSpPr>
      <dsp:spPr>
        <a:xfrm>
          <a:off x="0" y="1379773"/>
          <a:ext cx="1369494" cy="684747"/>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Phished!!</a:t>
          </a:r>
          <a:endParaRPr lang="en-US" sz="1400" kern="1200" dirty="0"/>
        </a:p>
      </dsp:txBody>
      <dsp:txXfrm>
        <a:off x="20056" y="1399829"/>
        <a:ext cx="1329382" cy="644635"/>
      </dsp:txXfrm>
    </dsp:sp>
    <dsp:sp modelId="{74F99B5D-AF87-9943-A48C-916CD3AE3B0C}">
      <dsp:nvSpPr>
        <dsp:cNvPr id="0" name=""/>
        <dsp:cNvSpPr/>
      </dsp:nvSpPr>
      <dsp:spPr>
        <a:xfrm rot="18914425">
          <a:off x="1085428" y="1016199"/>
          <a:ext cx="1959532" cy="32124"/>
        </a:xfrm>
        <a:custGeom>
          <a:avLst/>
          <a:gdLst/>
          <a:ahLst/>
          <a:cxnLst/>
          <a:rect l="0" t="0" r="0" b="0"/>
          <a:pathLst>
            <a:path>
              <a:moveTo>
                <a:pt x="0" y="16062"/>
              </a:moveTo>
              <a:lnTo>
                <a:pt x="1959532" y="16062"/>
              </a:lnTo>
            </a:path>
          </a:pathLst>
        </a:custGeom>
        <a:noFill/>
        <a:ln w="31750" cap="flat" cmpd="sng" algn="ctr">
          <a:solidFill>
            <a:schemeClr val="dk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2016206" y="983272"/>
        <a:ext cx="97976" cy="97976"/>
      </dsp:txXfrm>
    </dsp:sp>
    <dsp:sp modelId="{72126672-64A9-F547-A078-069454532DF0}">
      <dsp:nvSpPr>
        <dsp:cNvPr id="0" name=""/>
        <dsp:cNvSpPr/>
      </dsp:nvSpPr>
      <dsp:spPr>
        <a:xfrm>
          <a:off x="2760895" y="1"/>
          <a:ext cx="1369494" cy="684747"/>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Confirmation</a:t>
          </a:r>
          <a:endParaRPr lang="en-US" sz="1400" kern="1200" dirty="0"/>
        </a:p>
      </dsp:txBody>
      <dsp:txXfrm>
        <a:off x="2780951" y="20057"/>
        <a:ext cx="1329382" cy="644635"/>
      </dsp:txXfrm>
    </dsp:sp>
    <dsp:sp modelId="{71D4F871-A8F8-8B49-9C2E-CCD95D110719}">
      <dsp:nvSpPr>
        <dsp:cNvPr id="0" name=""/>
        <dsp:cNvSpPr/>
      </dsp:nvSpPr>
      <dsp:spPr>
        <a:xfrm rot="3743">
          <a:off x="4130389" y="326874"/>
          <a:ext cx="1031339" cy="32124"/>
        </a:xfrm>
        <a:custGeom>
          <a:avLst/>
          <a:gdLst/>
          <a:ahLst/>
          <a:cxnLst/>
          <a:rect l="0" t="0" r="0" b="0"/>
          <a:pathLst>
            <a:path>
              <a:moveTo>
                <a:pt x="0" y="16062"/>
              </a:moveTo>
              <a:lnTo>
                <a:pt x="1031339" y="16062"/>
              </a:lnTo>
            </a:path>
          </a:pathLst>
        </a:custGeom>
        <a:noFill/>
        <a:ln w="31750" cap="flat" cmpd="sng" algn="ctr">
          <a:solidFill>
            <a:schemeClr val="dk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20276" y="317152"/>
        <a:ext cx="51566" cy="51566"/>
      </dsp:txXfrm>
    </dsp:sp>
    <dsp:sp modelId="{C377BE6D-CF1F-B245-8839-7278A7DD2E1B}">
      <dsp:nvSpPr>
        <dsp:cNvPr id="0" name=""/>
        <dsp:cNvSpPr/>
      </dsp:nvSpPr>
      <dsp:spPr>
        <a:xfrm>
          <a:off x="5161729" y="1124"/>
          <a:ext cx="1369494" cy="684747"/>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Awareness Training</a:t>
          </a:r>
          <a:endParaRPr lang="en-US" sz="1400" kern="1200" dirty="0"/>
        </a:p>
      </dsp:txBody>
      <dsp:txXfrm>
        <a:off x="5181785" y="21180"/>
        <a:ext cx="1329382" cy="644635"/>
      </dsp:txXfrm>
    </dsp:sp>
    <dsp:sp modelId="{591F66F8-1955-0E41-870C-D7D457683675}">
      <dsp:nvSpPr>
        <dsp:cNvPr id="0" name=""/>
        <dsp:cNvSpPr/>
      </dsp:nvSpPr>
      <dsp:spPr>
        <a:xfrm rot="20256436">
          <a:off x="1310980" y="1410469"/>
          <a:ext cx="1551978" cy="32124"/>
        </a:xfrm>
        <a:custGeom>
          <a:avLst/>
          <a:gdLst/>
          <a:ahLst/>
          <a:cxnLst/>
          <a:rect l="0" t="0" r="0" b="0"/>
          <a:pathLst>
            <a:path>
              <a:moveTo>
                <a:pt x="0" y="16062"/>
              </a:moveTo>
              <a:lnTo>
                <a:pt x="1551978" y="16062"/>
              </a:lnTo>
            </a:path>
          </a:pathLst>
        </a:custGeom>
        <a:noFill/>
        <a:ln w="31750" cap="flat" cmpd="sng" algn="ctr">
          <a:solidFill>
            <a:schemeClr val="dk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48170" y="1387732"/>
        <a:ext cx="77598" cy="77598"/>
      </dsp:txXfrm>
    </dsp:sp>
    <dsp:sp modelId="{CEF104FB-7451-AB45-B74D-036304C2C45C}">
      <dsp:nvSpPr>
        <dsp:cNvPr id="0" name=""/>
        <dsp:cNvSpPr/>
      </dsp:nvSpPr>
      <dsp:spPr>
        <a:xfrm>
          <a:off x="2804445" y="788542"/>
          <a:ext cx="1369494" cy="684747"/>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IRS, Law Enforcement</a:t>
          </a:r>
          <a:endParaRPr lang="en-US" sz="1400" kern="1200" dirty="0"/>
        </a:p>
      </dsp:txBody>
      <dsp:txXfrm>
        <a:off x="2824501" y="808598"/>
        <a:ext cx="1329382" cy="644635"/>
      </dsp:txXfrm>
    </dsp:sp>
    <dsp:sp modelId="{4AAE85F5-4BFC-C04D-B721-C89B3800FF3E}">
      <dsp:nvSpPr>
        <dsp:cNvPr id="0" name=""/>
        <dsp:cNvSpPr/>
      </dsp:nvSpPr>
      <dsp:spPr>
        <a:xfrm rot="445605">
          <a:off x="1363563" y="1797464"/>
          <a:ext cx="1413903" cy="32124"/>
        </a:xfrm>
        <a:custGeom>
          <a:avLst/>
          <a:gdLst/>
          <a:ahLst/>
          <a:cxnLst/>
          <a:rect l="0" t="0" r="0" b="0"/>
          <a:pathLst>
            <a:path>
              <a:moveTo>
                <a:pt x="0" y="16062"/>
              </a:moveTo>
              <a:lnTo>
                <a:pt x="1413903" y="16062"/>
              </a:lnTo>
            </a:path>
          </a:pathLst>
        </a:custGeom>
        <a:noFill/>
        <a:ln w="31750" cap="flat" cmpd="sng" algn="ctr">
          <a:solidFill>
            <a:schemeClr val="dk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35167" y="1778179"/>
        <a:ext cx="70695" cy="70695"/>
      </dsp:txXfrm>
    </dsp:sp>
    <dsp:sp modelId="{9AE82671-CAFB-304D-A2B7-22EB322C67E1}">
      <dsp:nvSpPr>
        <dsp:cNvPr id="0" name=""/>
        <dsp:cNvSpPr/>
      </dsp:nvSpPr>
      <dsp:spPr>
        <a:xfrm>
          <a:off x="2771536" y="1562532"/>
          <a:ext cx="1369494" cy="684747"/>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Staff Communication</a:t>
          </a:r>
          <a:endParaRPr lang="en-US" sz="1400" kern="1200" dirty="0"/>
        </a:p>
      </dsp:txBody>
      <dsp:txXfrm>
        <a:off x="2791592" y="1582588"/>
        <a:ext cx="1329382" cy="644635"/>
      </dsp:txXfrm>
    </dsp:sp>
    <dsp:sp modelId="{F1202410-96E4-3741-A73E-F0F7AD845C36}">
      <dsp:nvSpPr>
        <dsp:cNvPr id="0" name=""/>
        <dsp:cNvSpPr/>
      </dsp:nvSpPr>
      <dsp:spPr>
        <a:xfrm rot="20374150">
          <a:off x="4106772" y="1698734"/>
          <a:ext cx="1089215" cy="32124"/>
        </a:xfrm>
        <a:custGeom>
          <a:avLst/>
          <a:gdLst/>
          <a:ahLst/>
          <a:cxnLst/>
          <a:rect l="0" t="0" r="0" b="0"/>
          <a:pathLst>
            <a:path>
              <a:moveTo>
                <a:pt x="0" y="16062"/>
              </a:moveTo>
              <a:lnTo>
                <a:pt x="1089215" y="16062"/>
              </a:lnTo>
            </a:path>
          </a:pathLst>
        </a:custGeom>
        <a:noFill/>
        <a:ln w="31750" cap="flat" cmpd="sng" algn="ctr">
          <a:solidFill>
            <a:schemeClr val="dk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24149" y="1687566"/>
        <a:ext cx="54460" cy="54460"/>
      </dsp:txXfrm>
    </dsp:sp>
    <dsp:sp modelId="{0D030509-3BF2-B64E-B4BB-412A0062AA3A}">
      <dsp:nvSpPr>
        <dsp:cNvPr id="0" name=""/>
        <dsp:cNvSpPr/>
      </dsp:nvSpPr>
      <dsp:spPr>
        <a:xfrm>
          <a:off x="5161729" y="1182313"/>
          <a:ext cx="1369494" cy="684747"/>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rgbClr val="FF0000"/>
              </a:solidFill>
            </a:rPr>
            <a:t>Letters</a:t>
          </a:r>
          <a:endParaRPr lang="en-US" sz="1400" kern="1200" dirty="0">
            <a:solidFill>
              <a:srgbClr val="FF0000"/>
            </a:solidFill>
          </a:endParaRPr>
        </a:p>
      </dsp:txBody>
      <dsp:txXfrm>
        <a:off x="5181785" y="1202369"/>
        <a:ext cx="1329382" cy="644635"/>
      </dsp:txXfrm>
    </dsp:sp>
    <dsp:sp modelId="{F41E23B6-1E79-E44B-9A26-F44F677BEA39}">
      <dsp:nvSpPr>
        <dsp:cNvPr id="0" name=""/>
        <dsp:cNvSpPr/>
      </dsp:nvSpPr>
      <dsp:spPr>
        <a:xfrm rot="1305065">
          <a:off x="4101910" y="2092464"/>
          <a:ext cx="1098939" cy="32124"/>
        </a:xfrm>
        <a:custGeom>
          <a:avLst/>
          <a:gdLst/>
          <a:ahLst/>
          <a:cxnLst/>
          <a:rect l="0" t="0" r="0" b="0"/>
          <a:pathLst>
            <a:path>
              <a:moveTo>
                <a:pt x="0" y="16062"/>
              </a:moveTo>
              <a:lnTo>
                <a:pt x="1098939" y="16062"/>
              </a:lnTo>
            </a:path>
          </a:pathLst>
        </a:custGeom>
        <a:noFill/>
        <a:ln w="31750" cap="flat" cmpd="sng" algn="ctr">
          <a:solidFill>
            <a:schemeClr val="dk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23906" y="2081052"/>
        <a:ext cx="54946" cy="54946"/>
      </dsp:txXfrm>
    </dsp:sp>
    <dsp:sp modelId="{7D5419CC-008F-7A43-A954-B093754E8F19}">
      <dsp:nvSpPr>
        <dsp:cNvPr id="0" name=""/>
        <dsp:cNvSpPr/>
      </dsp:nvSpPr>
      <dsp:spPr>
        <a:xfrm>
          <a:off x="5161729" y="1969772"/>
          <a:ext cx="1369494" cy="684747"/>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Meetings</a:t>
          </a:r>
          <a:endParaRPr lang="en-US" sz="1400" kern="1200" dirty="0"/>
        </a:p>
      </dsp:txBody>
      <dsp:txXfrm>
        <a:off x="5181785" y="1989828"/>
        <a:ext cx="1329382" cy="644635"/>
      </dsp:txXfrm>
    </dsp:sp>
    <dsp:sp modelId="{80104306-4020-C44F-A15E-6FB9AFAB11E9}">
      <dsp:nvSpPr>
        <dsp:cNvPr id="0" name=""/>
        <dsp:cNvSpPr/>
      </dsp:nvSpPr>
      <dsp:spPr>
        <a:xfrm rot="2126277">
          <a:off x="1210691" y="2203112"/>
          <a:ext cx="1714416" cy="32124"/>
        </a:xfrm>
        <a:custGeom>
          <a:avLst/>
          <a:gdLst/>
          <a:ahLst/>
          <a:cxnLst/>
          <a:rect l="0" t="0" r="0" b="0"/>
          <a:pathLst>
            <a:path>
              <a:moveTo>
                <a:pt x="0" y="16062"/>
              </a:moveTo>
              <a:lnTo>
                <a:pt x="1714416" y="16062"/>
              </a:lnTo>
            </a:path>
          </a:pathLst>
        </a:custGeom>
        <a:noFill/>
        <a:ln w="31750" cap="flat" cmpd="sng" algn="ctr">
          <a:solidFill>
            <a:schemeClr val="dk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025039" y="2176314"/>
        <a:ext cx="85720" cy="85720"/>
      </dsp:txXfrm>
    </dsp:sp>
    <dsp:sp modelId="{01076A66-24AA-9F45-8CE2-522399389367}">
      <dsp:nvSpPr>
        <dsp:cNvPr id="0" name=""/>
        <dsp:cNvSpPr/>
      </dsp:nvSpPr>
      <dsp:spPr>
        <a:xfrm>
          <a:off x="2766305" y="2373828"/>
          <a:ext cx="1369494" cy="684747"/>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rgbClr val="FF0000"/>
              </a:solidFill>
            </a:rPr>
            <a:t>Identity Protection</a:t>
          </a:r>
          <a:endParaRPr lang="en-US" sz="1400" kern="1200" dirty="0">
            <a:solidFill>
              <a:srgbClr val="FF0000"/>
            </a:solidFill>
          </a:endParaRPr>
        </a:p>
      </dsp:txBody>
      <dsp:txXfrm>
        <a:off x="2786361" y="2393884"/>
        <a:ext cx="1329382" cy="644635"/>
      </dsp:txXfrm>
    </dsp:sp>
    <dsp:sp modelId="{209C549B-7F22-E540-9537-269E90158A37}">
      <dsp:nvSpPr>
        <dsp:cNvPr id="0" name=""/>
        <dsp:cNvSpPr/>
      </dsp:nvSpPr>
      <dsp:spPr>
        <a:xfrm rot="3083138">
          <a:off x="943153" y="2592240"/>
          <a:ext cx="2268227" cy="32124"/>
        </a:xfrm>
        <a:custGeom>
          <a:avLst/>
          <a:gdLst/>
          <a:ahLst/>
          <a:cxnLst/>
          <a:rect l="0" t="0" r="0" b="0"/>
          <a:pathLst>
            <a:path>
              <a:moveTo>
                <a:pt x="0" y="16062"/>
              </a:moveTo>
              <a:lnTo>
                <a:pt x="2268227" y="16062"/>
              </a:lnTo>
            </a:path>
          </a:pathLst>
        </a:custGeom>
        <a:noFill/>
        <a:ln w="31750" cap="flat" cmpd="sng" algn="ctr">
          <a:solidFill>
            <a:schemeClr val="dk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2020561" y="2551597"/>
        <a:ext cx="113411" cy="113411"/>
      </dsp:txXfrm>
    </dsp:sp>
    <dsp:sp modelId="{6BCC5E35-B0C8-7A46-ADFF-EEC2AA8D4ADC}">
      <dsp:nvSpPr>
        <dsp:cNvPr id="0" name=""/>
        <dsp:cNvSpPr/>
      </dsp:nvSpPr>
      <dsp:spPr>
        <a:xfrm>
          <a:off x="2785039" y="3152084"/>
          <a:ext cx="1369494" cy="684747"/>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rgbClr val="FF0000"/>
              </a:solidFill>
            </a:rPr>
            <a:t>Lawsuit!</a:t>
          </a:r>
          <a:endParaRPr lang="en-US" sz="1400" kern="1200" dirty="0">
            <a:solidFill>
              <a:srgbClr val="FF0000"/>
            </a:solidFill>
          </a:endParaRPr>
        </a:p>
      </dsp:txBody>
      <dsp:txXfrm>
        <a:off x="2805095" y="3172140"/>
        <a:ext cx="1329382" cy="64463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6898AE-D23D-074D-9E42-22301FBC0F33}" type="datetimeFigureOut">
              <a:rPr lang="en-US" smtClean="0"/>
              <a:t>6/3/16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3F0E2D-D6C6-ED44-9312-0B52396AD72A}" type="slidenum">
              <a:rPr lang="en-US" smtClean="0"/>
              <a:t>‹#›</a:t>
            </a:fld>
            <a:endParaRPr lang="en-US"/>
          </a:p>
        </p:txBody>
      </p:sp>
    </p:spTree>
    <p:extLst>
      <p:ext uri="{BB962C8B-B14F-4D97-AF65-F5344CB8AC3E}">
        <p14:creationId xmlns:p14="http://schemas.microsoft.com/office/powerpoint/2010/main" val="29020011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3F0E2D-D6C6-ED44-9312-0B52396AD72A}" type="slidenum">
              <a:rPr lang="en-US" smtClean="0"/>
              <a:t>2</a:t>
            </a:fld>
            <a:endParaRPr lang="en-US"/>
          </a:p>
        </p:txBody>
      </p:sp>
    </p:spTree>
    <p:extLst>
      <p:ext uri="{BB962C8B-B14F-4D97-AF65-F5344CB8AC3E}">
        <p14:creationId xmlns:p14="http://schemas.microsoft.com/office/powerpoint/2010/main" val="143762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3F0E2D-D6C6-ED44-9312-0B52396AD72A}" type="slidenum">
              <a:rPr lang="en-US" smtClean="0"/>
              <a:t>11</a:t>
            </a:fld>
            <a:endParaRPr lang="en-US"/>
          </a:p>
        </p:txBody>
      </p:sp>
    </p:spTree>
    <p:extLst>
      <p:ext uri="{BB962C8B-B14F-4D97-AF65-F5344CB8AC3E}">
        <p14:creationId xmlns:p14="http://schemas.microsoft.com/office/powerpoint/2010/main" val="431718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3F0E2D-D6C6-ED44-9312-0B52396AD72A}" type="slidenum">
              <a:rPr lang="en-US" smtClean="0"/>
              <a:t>12</a:t>
            </a:fld>
            <a:endParaRPr lang="en-US"/>
          </a:p>
        </p:txBody>
      </p:sp>
    </p:spTree>
    <p:extLst>
      <p:ext uri="{BB962C8B-B14F-4D97-AF65-F5344CB8AC3E}">
        <p14:creationId xmlns:p14="http://schemas.microsoft.com/office/powerpoint/2010/main" val="1366178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3F0E2D-D6C6-ED44-9312-0B52396AD72A}" type="slidenum">
              <a:rPr lang="en-US" smtClean="0"/>
              <a:t>13</a:t>
            </a:fld>
            <a:endParaRPr lang="en-US"/>
          </a:p>
        </p:txBody>
      </p:sp>
    </p:spTree>
    <p:extLst>
      <p:ext uri="{BB962C8B-B14F-4D97-AF65-F5344CB8AC3E}">
        <p14:creationId xmlns:p14="http://schemas.microsoft.com/office/powerpoint/2010/main" val="903814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3F0E2D-D6C6-ED44-9312-0B52396AD72A}" type="slidenum">
              <a:rPr lang="en-US" smtClean="0"/>
              <a:t>14</a:t>
            </a:fld>
            <a:endParaRPr lang="en-US"/>
          </a:p>
        </p:txBody>
      </p:sp>
    </p:spTree>
    <p:extLst>
      <p:ext uri="{BB962C8B-B14F-4D97-AF65-F5344CB8AC3E}">
        <p14:creationId xmlns:p14="http://schemas.microsoft.com/office/powerpoint/2010/main" val="903814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3F0E2D-D6C6-ED44-9312-0B52396AD72A}" type="slidenum">
              <a:rPr lang="en-US" smtClean="0"/>
              <a:t>15</a:t>
            </a:fld>
            <a:endParaRPr lang="en-US"/>
          </a:p>
        </p:txBody>
      </p:sp>
    </p:spTree>
    <p:extLst>
      <p:ext uri="{BB962C8B-B14F-4D97-AF65-F5344CB8AC3E}">
        <p14:creationId xmlns:p14="http://schemas.microsoft.com/office/powerpoint/2010/main" val="1709687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3F0E2D-D6C6-ED44-9312-0B52396AD72A}" type="slidenum">
              <a:rPr lang="en-US" smtClean="0"/>
              <a:t>17</a:t>
            </a:fld>
            <a:endParaRPr lang="en-US"/>
          </a:p>
        </p:txBody>
      </p:sp>
    </p:spTree>
    <p:extLst>
      <p:ext uri="{BB962C8B-B14F-4D97-AF65-F5344CB8AC3E}">
        <p14:creationId xmlns:p14="http://schemas.microsoft.com/office/powerpoint/2010/main" val="1856494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3F0E2D-D6C6-ED44-9312-0B52396AD72A}" type="slidenum">
              <a:rPr lang="en-US" smtClean="0"/>
              <a:t>18</a:t>
            </a:fld>
            <a:endParaRPr lang="en-US"/>
          </a:p>
        </p:txBody>
      </p:sp>
    </p:spTree>
    <p:extLst>
      <p:ext uri="{BB962C8B-B14F-4D97-AF65-F5344CB8AC3E}">
        <p14:creationId xmlns:p14="http://schemas.microsoft.com/office/powerpoint/2010/main" val="300037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Paid $17,000 ransom (paid in </a:t>
            </a:r>
            <a:r>
              <a:rPr lang="en-US" dirty="0" err="1" smtClean="0"/>
              <a:t>bitcoin</a:t>
            </a:r>
            <a:r>
              <a:rPr lang="en-US" dirty="0" smtClean="0"/>
              <a:t>)</a:t>
            </a:r>
          </a:p>
          <a:p>
            <a:r>
              <a:rPr lang="en-US" dirty="0" smtClean="0"/>
              <a:t>Started Friday, 2/5 – disrupted communications (although, seems issues were detected prior</a:t>
            </a:r>
            <a:r>
              <a:rPr lang="en-US" baseline="0" dirty="0" smtClean="0"/>
              <a:t> to the 5</a:t>
            </a:r>
            <a:r>
              <a:rPr lang="en-US" baseline="30000" dirty="0" smtClean="0"/>
              <a:t>th</a:t>
            </a:r>
            <a:r>
              <a:rPr lang="en-US" baseline="0" dirty="0" smtClean="0"/>
              <a:t> with some systems “locked up” for at least a week prior to 2/5)</a:t>
            </a:r>
            <a:endParaRPr lang="en-US" dirty="0" smtClean="0"/>
          </a:p>
          <a:p>
            <a:r>
              <a:rPr lang="en-US" dirty="0" smtClean="0"/>
              <a:t>Forced the</a:t>
            </a:r>
            <a:r>
              <a:rPr lang="en-US" baseline="0" dirty="0" smtClean="0"/>
              <a:t> use of pen and paper for record keeping</a:t>
            </a:r>
            <a:endParaRPr lang="en-US" dirty="0" smtClean="0"/>
          </a:p>
          <a:p>
            <a:r>
              <a:rPr lang="en-US" dirty="0" smtClean="0"/>
              <a:t>Quickest</a:t>
            </a:r>
            <a:r>
              <a:rPr lang="en-US" baseline="0" dirty="0" smtClean="0"/>
              <a:t> path to recovery and restoring operations – pay the ransom</a:t>
            </a:r>
          </a:p>
          <a:p>
            <a:r>
              <a:rPr lang="en-US" baseline="0" dirty="0" smtClean="0"/>
              <a:t>Regained control by Monday, 2/8</a:t>
            </a:r>
          </a:p>
          <a:p>
            <a:r>
              <a:rPr lang="en-US" baseline="0" dirty="0" smtClean="0"/>
              <a:t>CEO communicating with the press</a:t>
            </a:r>
          </a:p>
          <a:p>
            <a:r>
              <a:rPr lang="en-US" baseline="0" dirty="0" smtClean="0"/>
              <a:t>Reporting to the FBI</a:t>
            </a:r>
          </a:p>
          <a:p>
            <a:r>
              <a:rPr lang="en-US" baseline="0" dirty="0" smtClean="0"/>
              <a:t>“No impact on patient care or medical records” BUT – some patients were diverted to other hospitals, upset they had to wait for results or travel to distant facilities to get services.</a:t>
            </a:r>
            <a:endParaRPr lang="en-US" dirty="0" smtClean="0"/>
          </a:p>
          <a:p>
            <a:endParaRPr lang="en-US" dirty="0"/>
          </a:p>
        </p:txBody>
      </p:sp>
      <p:sp>
        <p:nvSpPr>
          <p:cNvPr id="4" name="Slide Number Placeholder 3"/>
          <p:cNvSpPr>
            <a:spLocks noGrp="1"/>
          </p:cNvSpPr>
          <p:nvPr>
            <p:ph type="sldNum" sz="quarter" idx="10"/>
          </p:nvPr>
        </p:nvSpPr>
        <p:spPr/>
        <p:txBody>
          <a:bodyPr/>
          <a:lstStyle/>
          <a:p>
            <a:fld id="{7C3F0E2D-D6C6-ED44-9312-0B52396AD72A}" type="slidenum">
              <a:rPr lang="en-US" smtClean="0"/>
              <a:t>19</a:t>
            </a:fld>
            <a:endParaRPr lang="en-US"/>
          </a:p>
        </p:txBody>
      </p:sp>
    </p:spTree>
    <p:extLst>
      <p:ext uri="{BB962C8B-B14F-4D97-AF65-F5344CB8AC3E}">
        <p14:creationId xmlns:p14="http://schemas.microsoft.com/office/powerpoint/2010/main" val="1856321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3F0E2D-D6C6-ED44-9312-0B52396AD72A}" type="slidenum">
              <a:rPr lang="en-US" smtClean="0"/>
              <a:t>20</a:t>
            </a:fld>
            <a:endParaRPr lang="en-US"/>
          </a:p>
        </p:txBody>
      </p:sp>
    </p:spTree>
    <p:extLst>
      <p:ext uri="{BB962C8B-B14F-4D97-AF65-F5344CB8AC3E}">
        <p14:creationId xmlns:p14="http://schemas.microsoft.com/office/powerpoint/2010/main" val="4005834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3F0E2D-D6C6-ED44-9312-0B52396AD72A}" type="slidenum">
              <a:rPr lang="en-US" smtClean="0"/>
              <a:t>21</a:t>
            </a:fld>
            <a:endParaRPr lang="en-US"/>
          </a:p>
        </p:txBody>
      </p:sp>
    </p:spTree>
    <p:extLst>
      <p:ext uri="{BB962C8B-B14F-4D97-AF65-F5344CB8AC3E}">
        <p14:creationId xmlns:p14="http://schemas.microsoft.com/office/powerpoint/2010/main" val="296187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3F0E2D-D6C6-ED44-9312-0B52396AD72A}" type="slidenum">
              <a:rPr lang="en-US" smtClean="0"/>
              <a:t>3</a:t>
            </a:fld>
            <a:endParaRPr lang="en-US"/>
          </a:p>
        </p:txBody>
      </p:sp>
    </p:spTree>
    <p:extLst>
      <p:ext uri="{BB962C8B-B14F-4D97-AF65-F5344CB8AC3E}">
        <p14:creationId xmlns:p14="http://schemas.microsoft.com/office/powerpoint/2010/main" val="911343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April </a:t>
            </a:r>
            <a:r>
              <a:rPr lang="en-US" dirty="0" smtClean="0"/>
              <a:t>4</a:t>
            </a:r>
            <a:r>
              <a:rPr lang="en-US" baseline="30000" dirty="0" smtClean="0"/>
              <a:t>th</a:t>
            </a:r>
            <a:r>
              <a:rPr lang="en-US" baseline="0" dirty="0" smtClean="0"/>
              <a:t> </a:t>
            </a:r>
            <a:r>
              <a:rPr lang="en-US" dirty="0" smtClean="0"/>
              <a:t> (Monday morning) Employee received an email from someone ‘impersonating a university administrator”, requesting</a:t>
            </a:r>
            <a:r>
              <a:rPr lang="en-US" baseline="0" dirty="0" smtClean="0"/>
              <a:t> W-2 information. Hard working and conscientious employee jumped on it and promptly replied with the 2015 W-2s of approximately 1,300 staff members.</a:t>
            </a:r>
          </a:p>
          <a:p>
            <a:r>
              <a:rPr lang="en-US" baseline="0" dirty="0" smtClean="0"/>
              <a:t>Incident discovered 2 days later, on June 6</a:t>
            </a:r>
            <a:r>
              <a:rPr lang="en-US" baseline="30000" dirty="0" smtClean="0"/>
              <a:t>th</a:t>
            </a:r>
            <a:r>
              <a:rPr lang="en-US" baseline="0" dirty="0" smtClean="0"/>
              <a:t>.</a:t>
            </a:r>
          </a:p>
          <a:p>
            <a:r>
              <a:rPr lang="en-US" baseline="0" dirty="0" smtClean="0"/>
              <a:t>Details leaked included names, addresses, SSN’s. </a:t>
            </a:r>
          </a:p>
          <a:p>
            <a:r>
              <a:rPr lang="en-US" baseline="0" dirty="0" smtClean="0"/>
              <a:t>April 11</a:t>
            </a:r>
            <a:r>
              <a:rPr lang="en-US" baseline="30000" dirty="0" smtClean="0"/>
              <a:t>th</a:t>
            </a:r>
            <a:r>
              <a:rPr lang="en-US" baseline="0" dirty="0" smtClean="0"/>
              <a:t>, school president announces the breach to staff</a:t>
            </a:r>
          </a:p>
          <a:p>
            <a:r>
              <a:rPr lang="en-US" baseline="0" dirty="0" smtClean="0"/>
              <a:t>Offered 2 years of identity protection through </a:t>
            </a:r>
            <a:r>
              <a:rPr lang="en-US" baseline="0" dirty="0" err="1" smtClean="0"/>
              <a:t>AllClearID</a:t>
            </a:r>
            <a:endParaRPr lang="en-US" baseline="0" dirty="0" smtClean="0"/>
          </a:p>
          <a:p>
            <a:r>
              <a:rPr lang="en-US" baseline="0" dirty="0" smtClean="0"/>
              <a:t>Held staff meetings on April 14</a:t>
            </a:r>
            <a:r>
              <a:rPr lang="en-US" baseline="30000" dirty="0" smtClean="0"/>
              <a:t>th</a:t>
            </a:r>
            <a:r>
              <a:rPr lang="en-US" baseline="0" dirty="0" smtClean="0"/>
              <a:t> and 15</a:t>
            </a:r>
            <a:r>
              <a:rPr lang="en-US" baseline="30000" dirty="0" smtClean="0"/>
              <a:t>th</a:t>
            </a:r>
            <a:r>
              <a:rPr lang="en-US" baseline="0" dirty="0" smtClean="0"/>
              <a:t> </a:t>
            </a:r>
          </a:p>
          <a:p>
            <a:endParaRPr lang="en-US" dirty="0" smtClean="0"/>
          </a:p>
          <a:p>
            <a:r>
              <a:rPr lang="en-US" dirty="0" smtClean="0"/>
              <a:t>IRS, local law</a:t>
            </a:r>
            <a:r>
              <a:rPr lang="en-US" baseline="0" dirty="0" smtClean="0"/>
              <a:t> enforcement and the FBI notified</a:t>
            </a:r>
          </a:p>
          <a:p>
            <a:r>
              <a:rPr lang="en-US" baseline="0" dirty="0" smtClean="0"/>
              <a:t>No reported losses incurred by employees, YET</a:t>
            </a:r>
          </a:p>
          <a:p>
            <a:r>
              <a:rPr lang="en-US" baseline="0" dirty="0" smtClean="0"/>
              <a:t>May 19</a:t>
            </a:r>
            <a:r>
              <a:rPr lang="en-US" baseline="30000" dirty="0" smtClean="0"/>
              <a:t>th</a:t>
            </a:r>
            <a:r>
              <a:rPr lang="en-US" baseline="0" dirty="0" smtClean="0"/>
              <a:t>, proposed class action lawsuit filed, alleging “flagrant disregard” for the employees’ rights to privacy and that the university has caused their employees harm “by failing to establish and implement appropriate administrative safeguards to protect their information”</a:t>
            </a:r>
            <a:endParaRPr lang="en-US" dirty="0"/>
          </a:p>
        </p:txBody>
      </p:sp>
      <p:sp>
        <p:nvSpPr>
          <p:cNvPr id="4" name="Slide Number Placeholder 3"/>
          <p:cNvSpPr>
            <a:spLocks noGrp="1"/>
          </p:cNvSpPr>
          <p:nvPr>
            <p:ph type="sldNum" sz="quarter" idx="10"/>
          </p:nvPr>
        </p:nvSpPr>
        <p:spPr/>
        <p:txBody>
          <a:bodyPr/>
          <a:lstStyle/>
          <a:p>
            <a:fld id="{7C3F0E2D-D6C6-ED44-9312-0B52396AD72A}" type="slidenum">
              <a:rPr lang="en-US" smtClean="0"/>
              <a:t>22</a:t>
            </a:fld>
            <a:endParaRPr lang="en-US"/>
          </a:p>
        </p:txBody>
      </p:sp>
    </p:spTree>
    <p:extLst>
      <p:ext uri="{BB962C8B-B14F-4D97-AF65-F5344CB8AC3E}">
        <p14:creationId xmlns:p14="http://schemas.microsoft.com/office/powerpoint/2010/main" val="917007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3F0E2D-D6C6-ED44-9312-0B52396AD72A}" type="slidenum">
              <a:rPr lang="en-US" smtClean="0"/>
              <a:t>23</a:t>
            </a:fld>
            <a:endParaRPr lang="en-US"/>
          </a:p>
        </p:txBody>
      </p:sp>
    </p:spTree>
    <p:extLst>
      <p:ext uri="{BB962C8B-B14F-4D97-AF65-F5344CB8AC3E}">
        <p14:creationId xmlns:p14="http://schemas.microsoft.com/office/powerpoint/2010/main" val="4005834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3F0E2D-D6C6-ED44-9312-0B52396AD72A}" type="slidenum">
              <a:rPr lang="en-US" smtClean="0"/>
              <a:t>24</a:t>
            </a:fld>
            <a:endParaRPr lang="en-US"/>
          </a:p>
        </p:txBody>
      </p:sp>
    </p:spTree>
    <p:extLst>
      <p:ext uri="{BB962C8B-B14F-4D97-AF65-F5344CB8AC3E}">
        <p14:creationId xmlns:p14="http://schemas.microsoft.com/office/powerpoint/2010/main" val="3201660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3F0E2D-D6C6-ED44-9312-0B52396AD72A}" type="slidenum">
              <a:rPr lang="en-US" smtClean="0"/>
              <a:t>25</a:t>
            </a:fld>
            <a:endParaRPr lang="en-US"/>
          </a:p>
        </p:txBody>
      </p:sp>
    </p:spTree>
    <p:extLst>
      <p:ext uri="{BB962C8B-B14F-4D97-AF65-F5344CB8AC3E}">
        <p14:creationId xmlns:p14="http://schemas.microsoft.com/office/powerpoint/2010/main" val="4055552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3F0E2D-D6C6-ED44-9312-0B52396AD72A}" type="slidenum">
              <a:rPr lang="en-US" smtClean="0"/>
              <a:t>26</a:t>
            </a:fld>
            <a:endParaRPr lang="en-US"/>
          </a:p>
        </p:txBody>
      </p:sp>
    </p:spTree>
    <p:extLst>
      <p:ext uri="{BB962C8B-B14F-4D97-AF65-F5344CB8AC3E}">
        <p14:creationId xmlns:p14="http://schemas.microsoft.com/office/powerpoint/2010/main" val="10320706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3F0E2D-D6C6-ED44-9312-0B52396AD72A}" type="slidenum">
              <a:rPr lang="en-US" smtClean="0"/>
              <a:t>27</a:t>
            </a:fld>
            <a:endParaRPr lang="en-US"/>
          </a:p>
        </p:txBody>
      </p:sp>
    </p:spTree>
    <p:extLst>
      <p:ext uri="{BB962C8B-B14F-4D97-AF65-F5344CB8AC3E}">
        <p14:creationId xmlns:p14="http://schemas.microsoft.com/office/powerpoint/2010/main" val="21351847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3F0E2D-D6C6-ED44-9312-0B52396AD72A}" type="slidenum">
              <a:rPr lang="en-US" smtClean="0"/>
              <a:t>28</a:t>
            </a:fld>
            <a:endParaRPr lang="en-US"/>
          </a:p>
        </p:txBody>
      </p:sp>
    </p:spTree>
    <p:extLst>
      <p:ext uri="{BB962C8B-B14F-4D97-AF65-F5344CB8AC3E}">
        <p14:creationId xmlns:p14="http://schemas.microsoft.com/office/powerpoint/2010/main" val="2986474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Customer</a:t>
            </a:r>
            <a:r>
              <a:rPr lang="en-US" baseline="0" dirty="0" smtClean="0"/>
              <a:t> confidence was already shaken:</a:t>
            </a:r>
          </a:p>
          <a:p>
            <a:r>
              <a:rPr lang="en-US" baseline="0" dirty="0" smtClean="0"/>
              <a:t>12/2014 – </a:t>
            </a:r>
            <a:r>
              <a:rPr lang="en-US" baseline="0" dirty="0" err="1" smtClean="0"/>
              <a:t>TalkTalk</a:t>
            </a:r>
            <a:r>
              <a:rPr lang="en-US" baseline="0" dirty="0" smtClean="0"/>
              <a:t> customer data was apparently being used by India-based scammers, that had somehow obtained customer names, phone numbers and </a:t>
            </a:r>
            <a:r>
              <a:rPr lang="en-US" baseline="0" dirty="0" err="1" smtClean="0"/>
              <a:t>TalkTalk</a:t>
            </a:r>
            <a:r>
              <a:rPr lang="en-US" baseline="0" dirty="0" smtClean="0"/>
              <a:t> account numbers.</a:t>
            </a:r>
          </a:p>
          <a:p>
            <a:r>
              <a:rPr lang="en-US" baseline="0" dirty="0" smtClean="0"/>
              <a:t> 8/2015 - </a:t>
            </a:r>
            <a:r>
              <a:rPr lang="en-US" baseline="0" dirty="0" err="1" smtClean="0"/>
              <a:t>Carphone</a:t>
            </a:r>
            <a:r>
              <a:rPr lang="en-US" baseline="0" dirty="0" smtClean="0"/>
              <a:t> Warehouse incident, personal info as well as credit card data nicked from websites providing services to </a:t>
            </a:r>
            <a:r>
              <a:rPr lang="en-US" baseline="0" dirty="0" err="1" smtClean="0"/>
              <a:t>TalkTalk</a:t>
            </a:r>
            <a:r>
              <a:rPr lang="en-US" baseline="0" dirty="0" smtClean="0"/>
              <a:t> mobile customers</a:t>
            </a:r>
          </a:p>
          <a:p>
            <a:r>
              <a:rPr lang="en-US" baseline="0" dirty="0" smtClean="0"/>
              <a:t>8/2015 – </a:t>
            </a:r>
            <a:r>
              <a:rPr lang="en-US" baseline="0" dirty="0" err="1" smtClean="0"/>
              <a:t>TalkTalk</a:t>
            </a:r>
            <a:r>
              <a:rPr lang="en-US" baseline="0" dirty="0" smtClean="0"/>
              <a:t> website was found to be serving up malware infected </a:t>
            </a:r>
            <a:r>
              <a:rPr lang="en-US" baseline="0" dirty="0" err="1" smtClean="0"/>
              <a:t>advertisments</a:t>
            </a:r>
            <a:r>
              <a:rPr lang="en-US" baseline="0" dirty="0" smtClean="0"/>
              <a:t>.</a:t>
            </a:r>
          </a:p>
          <a:p>
            <a:endParaRPr lang="en-US" baseline="0" dirty="0" smtClean="0"/>
          </a:p>
          <a:p>
            <a:r>
              <a:rPr lang="en-US" baseline="0" dirty="0" smtClean="0"/>
              <a:t>Follow-on events in January. In the course of conducting a security review, discovered that 3 employees at a call center in India – run by a local business Wipro – had been pilfering </a:t>
            </a:r>
            <a:r>
              <a:rPr lang="en-US" baseline="0" dirty="0" err="1" smtClean="0"/>
              <a:t>TalkTalk</a:t>
            </a:r>
            <a:r>
              <a:rPr lang="en-US" baseline="0" dirty="0" smtClean="0"/>
              <a:t> customer data.</a:t>
            </a:r>
            <a:endParaRPr lang="en-US" dirty="0"/>
          </a:p>
        </p:txBody>
      </p:sp>
      <p:sp>
        <p:nvSpPr>
          <p:cNvPr id="4" name="Slide Number Placeholder 3"/>
          <p:cNvSpPr>
            <a:spLocks noGrp="1"/>
          </p:cNvSpPr>
          <p:nvPr>
            <p:ph type="sldNum" sz="quarter" idx="10"/>
          </p:nvPr>
        </p:nvSpPr>
        <p:spPr/>
        <p:txBody>
          <a:bodyPr/>
          <a:lstStyle/>
          <a:p>
            <a:fld id="{7C3F0E2D-D6C6-ED44-9312-0B52396AD72A}" type="slidenum">
              <a:rPr lang="en-US" smtClean="0"/>
              <a:t>29</a:t>
            </a:fld>
            <a:endParaRPr lang="en-US"/>
          </a:p>
        </p:txBody>
      </p:sp>
    </p:spTree>
    <p:extLst>
      <p:ext uri="{BB962C8B-B14F-4D97-AF65-F5344CB8AC3E}">
        <p14:creationId xmlns:p14="http://schemas.microsoft.com/office/powerpoint/2010/main" val="1176784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3F0E2D-D6C6-ED44-9312-0B52396AD72A}" type="slidenum">
              <a:rPr lang="en-US" smtClean="0"/>
              <a:t>4</a:t>
            </a:fld>
            <a:endParaRPr lang="en-US"/>
          </a:p>
        </p:txBody>
      </p:sp>
    </p:spTree>
    <p:extLst>
      <p:ext uri="{BB962C8B-B14F-4D97-AF65-F5344CB8AC3E}">
        <p14:creationId xmlns:p14="http://schemas.microsoft.com/office/powerpoint/2010/main" val="692919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3F0E2D-D6C6-ED44-9312-0B52396AD72A}" type="slidenum">
              <a:rPr lang="en-US" smtClean="0"/>
              <a:t>5</a:t>
            </a:fld>
            <a:endParaRPr lang="en-US"/>
          </a:p>
        </p:txBody>
      </p:sp>
    </p:spTree>
    <p:extLst>
      <p:ext uri="{BB962C8B-B14F-4D97-AF65-F5344CB8AC3E}">
        <p14:creationId xmlns:p14="http://schemas.microsoft.com/office/powerpoint/2010/main" val="3202586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3F0E2D-D6C6-ED44-9312-0B52396AD72A}" type="slidenum">
              <a:rPr lang="en-US" smtClean="0"/>
              <a:t>6</a:t>
            </a:fld>
            <a:endParaRPr lang="en-US"/>
          </a:p>
        </p:txBody>
      </p:sp>
    </p:spTree>
    <p:extLst>
      <p:ext uri="{BB962C8B-B14F-4D97-AF65-F5344CB8AC3E}">
        <p14:creationId xmlns:p14="http://schemas.microsoft.com/office/powerpoint/2010/main" val="3202586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3F0E2D-D6C6-ED44-9312-0B52396AD72A}" type="slidenum">
              <a:rPr lang="en-US" smtClean="0"/>
              <a:t>7</a:t>
            </a:fld>
            <a:endParaRPr lang="en-US"/>
          </a:p>
        </p:txBody>
      </p:sp>
    </p:spTree>
    <p:extLst>
      <p:ext uri="{BB962C8B-B14F-4D97-AF65-F5344CB8AC3E}">
        <p14:creationId xmlns:p14="http://schemas.microsoft.com/office/powerpoint/2010/main" val="3202586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3F0E2D-D6C6-ED44-9312-0B52396AD72A}" type="slidenum">
              <a:rPr lang="en-US" smtClean="0"/>
              <a:t>8</a:t>
            </a:fld>
            <a:endParaRPr lang="en-US"/>
          </a:p>
        </p:txBody>
      </p:sp>
    </p:spTree>
    <p:extLst>
      <p:ext uri="{BB962C8B-B14F-4D97-AF65-F5344CB8AC3E}">
        <p14:creationId xmlns:p14="http://schemas.microsoft.com/office/powerpoint/2010/main" val="2294388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3F0E2D-D6C6-ED44-9312-0B52396AD72A}" type="slidenum">
              <a:rPr lang="en-US" smtClean="0"/>
              <a:t>9</a:t>
            </a:fld>
            <a:endParaRPr lang="en-US"/>
          </a:p>
        </p:txBody>
      </p:sp>
    </p:spTree>
    <p:extLst>
      <p:ext uri="{BB962C8B-B14F-4D97-AF65-F5344CB8AC3E}">
        <p14:creationId xmlns:p14="http://schemas.microsoft.com/office/powerpoint/2010/main" val="1539571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C3F0E2D-D6C6-ED44-9312-0B52396AD72A}" type="slidenum">
              <a:rPr lang="en-US" smtClean="0"/>
              <a:t>10</a:t>
            </a:fld>
            <a:endParaRPr lang="en-US"/>
          </a:p>
        </p:txBody>
      </p:sp>
    </p:spTree>
    <p:extLst>
      <p:ext uri="{BB962C8B-B14F-4D97-AF65-F5344CB8AC3E}">
        <p14:creationId xmlns:p14="http://schemas.microsoft.com/office/powerpoint/2010/main" val="3615010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05CCF834-E92D-8344-A5A8-7B833DC39959}" type="datetimeFigureOut">
              <a:rPr lang="en-US" smtClean="0"/>
              <a:t>6/3/16</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EE2FE715-7336-474D-837C-3B92BC41EB1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CF834-E92D-8344-A5A8-7B833DC39959}" type="datetimeFigureOut">
              <a:rPr lang="en-US" smtClean="0"/>
              <a:t>6/3/16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2FE715-7336-474D-837C-3B92BC41EB1B}" type="slidenum">
              <a:rPr lang="en-US" smtClean="0"/>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05CCF834-E92D-8344-A5A8-7B833DC39959}" type="datetimeFigureOut">
              <a:rPr lang="en-US" smtClean="0"/>
              <a:t>6/3/16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2FE715-7336-474D-837C-3B92BC41EB1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05CCF834-E92D-8344-A5A8-7B833DC39959}" type="datetimeFigureOut">
              <a:rPr lang="en-US" smtClean="0"/>
              <a:t>6/3/16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2FE715-7336-474D-837C-3B92BC41EB1B}"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5CCF834-E92D-8344-A5A8-7B833DC39959}" type="datetimeFigureOut">
              <a:rPr lang="en-US" smtClean="0"/>
              <a:t>6/3/16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FE715-7336-474D-837C-3B92BC41EB1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5CCF834-E92D-8344-A5A8-7B833DC39959}" type="datetimeFigureOut">
              <a:rPr lang="en-US" smtClean="0"/>
              <a:t>6/3/16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FE715-7336-474D-837C-3B92BC41EB1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5CCF834-E92D-8344-A5A8-7B833DC39959}" type="datetimeFigureOut">
              <a:rPr lang="en-US" smtClean="0"/>
              <a:t>6/3/16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FE715-7336-474D-837C-3B92BC41EB1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05CCF834-E92D-8344-A5A8-7B833DC39959}" type="datetimeFigureOut">
              <a:rPr lang="en-US" smtClean="0"/>
              <a:t>6/3/16</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CCF834-E92D-8344-A5A8-7B833DC39959}" type="datetimeFigureOut">
              <a:rPr lang="en-US" smtClean="0"/>
              <a:t>6/3/16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FE715-7336-474D-837C-3B92BC41EB1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5CCF834-E92D-8344-A5A8-7B833DC39959}" type="datetimeFigureOut">
              <a:rPr lang="en-US" smtClean="0"/>
              <a:t>6/3/16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2FE715-7336-474D-837C-3B92BC41EB1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5CCF834-E92D-8344-A5A8-7B833DC39959}" type="datetimeFigureOut">
              <a:rPr lang="en-US" smtClean="0"/>
              <a:t>6/3/16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2FE715-7336-474D-837C-3B92BC41EB1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5CCF834-E92D-8344-A5A8-7B833DC39959}" type="datetimeFigureOut">
              <a:rPr lang="en-US" smtClean="0"/>
              <a:t>6/3/16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2FE715-7336-474D-837C-3B92BC41EB1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05CCF834-E92D-8344-A5A8-7B833DC39959}" type="datetimeFigureOut">
              <a:rPr lang="en-US" smtClean="0"/>
              <a:t>6/3/16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2FE715-7336-474D-837C-3B92BC41EB1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05CCF834-E92D-8344-A5A8-7B833DC39959}" type="datetimeFigureOut">
              <a:rPr lang="en-US" smtClean="0"/>
              <a:t>6/3/16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2FE715-7336-474D-837C-3B92BC41EB1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05CCF834-E92D-8344-A5A8-7B833DC39959}" type="datetimeFigureOut">
              <a:rPr lang="en-US" smtClean="0"/>
              <a:t>6/3/16</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EE2FE715-7336-474D-837C-3B92BC41EB1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jp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png"/><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Show Me The Money!</a:t>
            </a:r>
            <a:endParaRPr lang="en-US" dirty="0"/>
          </a:p>
        </p:txBody>
      </p:sp>
      <p:sp>
        <p:nvSpPr>
          <p:cNvPr id="3" name="Subtitle 2"/>
          <p:cNvSpPr>
            <a:spLocks noGrp="1"/>
          </p:cNvSpPr>
          <p:nvPr>
            <p:ph type="subTitle" idx="1"/>
          </p:nvPr>
        </p:nvSpPr>
        <p:spPr>
          <a:xfrm>
            <a:off x="914400" y="3429000"/>
            <a:ext cx="7342188" cy="927358"/>
          </a:xfrm>
        </p:spPr>
        <p:txBody>
          <a:bodyPr>
            <a:normAutofit/>
          </a:bodyPr>
          <a:lstStyle/>
          <a:p>
            <a:r>
              <a:rPr lang="en-US" sz="2400" dirty="0" smtClean="0"/>
              <a:t>Uncovering The True Cost Of A Breach</a:t>
            </a:r>
            <a:endParaRPr lang="en-US" sz="2400" dirty="0"/>
          </a:p>
        </p:txBody>
      </p:sp>
      <p:sp>
        <p:nvSpPr>
          <p:cNvPr id="4" name="TextBox 3"/>
          <p:cNvSpPr txBox="1"/>
          <p:nvPr/>
        </p:nvSpPr>
        <p:spPr>
          <a:xfrm>
            <a:off x="724042" y="5329714"/>
            <a:ext cx="3014864" cy="646331"/>
          </a:xfrm>
          <a:prstGeom prst="rect">
            <a:avLst/>
          </a:prstGeom>
          <a:noFill/>
        </p:spPr>
        <p:txBody>
          <a:bodyPr wrap="square" rtlCol="0">
            <a:spAutoFit/>
          </a:bodyPr>
          <a:lstStyle/>
          <a:p>
            <a:r>
              <a:rPr lang="en-US" dirty="0" smtClean="0"/>
              <a:t>Inga Goddijn, EVP</a:t>
            </a:r>
          </a:p>
          <a:p>
            <a:r>
              <a:rPr lang="en-US" dirty="0" smtClean="0"/>
              <a:t>Risk Based Security, </a:t>
            </a:r>
            <a:r>
              <a:rPr lang="en-US" dirty="0" err="1" smtClean="0"/>
              <a:t>Inc</a:t>
            </a:r>
            <a:endParaRPr lang="en-US" dirty="0"/>
          </a:p>
        </p:txBody>
      </p:sp>
      <p:sp>
        <p:nvSpPr>
          <p:cNvPr id="5" name="TextBox 4"/>
          <p:cNvSpPr txBox="1"/>
          <p:nvPr/>
        </p:nvSpPr>
        <p:spPr>
          <a:xfrm>
            <a:off x="4451079" y="5329714"/>
            <a:ext cx="4023775" cy="646331"/>
          </a:xfrm>
          <a:prstGeom prst="rect">
            <a:avLst/>
          </a:prstGeom>
          <a:noFill/>
        </p:spPr>
        <p:txBody>
          <a:bodyPr wrap="square" rtlCol="0">
            <a:spAutoFit/>
          </a:bodyPr>
          <a:lstStyle/>
          <a:p>
            <a:r>
              <a:rPr lang="en-US" dirty="0" smtClean="0"/>
              <a:t>Becky Swanson, Managing Director</a:t>
            </a:r>
          </a:p>
          <a:p>
            <a:r>
              <a:rPr lang="en-US" dirty="0" smtClean="0"/>
              <a:t>Markel</a:t>
            </a:r>
            <a:endParaRPr lang="en-US" dirty="0"/>
          </a:p>
        </p:txBody>
      </p:sp>
    </p:spTree>
    <p:extLst>
      <p:ext uri="{BB962C8B-B14F-4D97-AF65-F5344CB8AC3E}">
        <p14:creationId xmlns:p14="http://schemas.microsoft.com/office/powerpoint/2010/main" val="35935587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So Difficult?</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Lack of a meaningful methodology or framework for calculating </a:t>
            </a:r>
            <a:r>
              <a:rPr lang="en-US" b="1" i="1" dirty="0" smtClean="0"/>
              <a:t>IMPACT</a:t>
            </a:r>
          </a:p>
          <a:p>
            <a:pPr marL="236538" lvl="1" indent="0" algn="ctr">
              <a:buNone/>
            </a:pPr>
            <a:r>
              <a:rPr lang="en-US" sz="2800" b="1" u="sng" dirty="0" smtClean="0"/>
              <a:t>We Can Build It!</a:t>
            </a:r>
          </a:p>
          <a:p>
            <a:pPr marL="0" indent="0">
              <a:buNone/>
            </a:pPr>
            <a:endParaRPr lang="en-US" dirty="0" smtClean="0"/>
          </a:p>
          <a:p>
            <a:pPr marL="0" indent="0">
              <a:buNone/>
            </a:pPr>
            <a:endParaRPr lang="en-US" dirty="0" smtClean="0"/>
          </a:p>
        </p:txBody>
      </p:sp>
      <p:pic>
        <p:nvPicPr>
          <p:cNvPr id="5" name="Picture 4" descr="building a struct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3800" y="1863385"/>
            <a:ext cx="4206240" cy="2523744"/>
          </a:xfrm>
          <a:prstGeom prst="rect">
            <a:avLst/>
          </a:prstGeom>
        </p:spPr>
      </p:pic>
    </p:spTree>
    <p:extLst>
      <p:ext uri="{BB962C8B-B14F-4D97-AF65-F5344CB8AC3E}">
        <p14:creationId xmlns:p14="http://schemas.microsoft.com/office/powerpoint/2010/main" val="295524763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Me The Money!</a:t>
            </a:r>
            <a:endParaRPr lang="en-US" dirty="0"/>
          </a:p>
        </p:txBody>
      </p:sp>
      <p:pic>
        <p:nvPicPr>
          <p:cNvPr id="4" name="Content Placeholder 3" descr="Screen Shot 2016-05-24 at 4.24.57 PM.png"/>
          <p:cNvPicPr>
            <a:picLocks noGrp="1" noChangeAspect="1"/>
          </p:cNvPicPr>
          <p:nvPr>
            <p:ph idx="1"/>
          </p:nvPr>
        </p:nvPicPr>
        <p:blipFill>
          <a:blip r:embed="rId3">
            <a:alphaModFix/>
            <a:extLst>
              <a:ext uri="{28A0092B-C50C-407E-A947-70E740481C1C}">
                <a14:useLocalDpi xmlns:a14="http://schemas.microsoft.com/office/drawing/2010/main" val="0"/>
              </a:ext>
            </a:extLst>
          </a:blip>
          <a:srcRect l="-8877" r="-8877"/>
          <a:stretch>
            <a:fillRect/>
          </a:stretch>
        </p:blipFill>
        <p:spPr/>
      </p:pic>
      <p:pic>
        <p:nvPicPr>
          <p:cNvPr id="5" name="Picture 4" descr="hat tip.jpg"/>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576457" y="1872231"/>
            <a:ext cx="6130668" cy="4539612"/>
          </a:xfrm>
          <a:prstGeom prst="rect">
            <a:avLst/>
          </a:prstGeom>
        </p:spPr>
      </p:pic>
    </p:spTree>
    <p:extLst>
      <p:ext uri="{BB962C8B-B14F-4D97-AF65-F5344CB8AC3E}">
        <p14:creationId xmlns:p14="http://schemas.microsoft.com/office/powerpoint/2010/main" val="18415077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spcBef>
                <a:spcPts val="2000"/>
              </a:spcBef>
            </a:pPr>
            <a:r>
              <a:rPr lang="en-US" sz="2400" dirty="0">
                <a:solidFill>
                  <a:prstClr val="black">
                    <a:lumMod val="75000"/>
                    <a:lumOff val="25000"/>
                  </a:prstClr>
                </a:solidFill>
                <a:ea typeface="+mn-ea"/>
                <a:cs typeface="+mn-cs"/>
              </a:rPr>
              <a:t>The case </a:t>
            </a:r>
            <a:r>
              <a:rPr lang="en-US" sz="2400" dirty="0" smtClean="0">
                <a:solidFill>
                  <a:prstClr val="black">
                    <a:lumMod val="75000"/>
                    <a:lumOff val="25000"/>
                  </a:prstClr>
                </a:solidFill>
                <a:ea typeface="+mn-ea"/>
                <a:cs typeface="+mn-cs"/>
              </a:rPr>
              <a:t>for </a:t>
            </a:r>
            <a:br>
              <a:rPr lang="en-US" sz="2400" dirty="0" smtClean="0">
                <a:solidFill>
                  <a:prstClr val="black">
                    <a:lumMod val="75000"/>
                    <a:lumOff val="25000"/>
                  </a:prstClr>
                </a:solidFill>
                <a:ea typeface="+mn-ea"/>
                <a:cs typeface="+mn-cs"/>
              </a:rPr>
            </a:br>
            <a:r>
              <a:rPr lang="en-US" sz="2400" dirty="0" smtClean="0">
                <a:solidFill>
                  <a:prstClr val="black">
                    <a:lumMod val="75000"/>
                    <a:lumOff val="25000"/>
                  </a:prstClr>
                </a:solidFill>
                <a:ea typeface="+mn-ea"/>
                <a:cs typeface="+mn-cs"/>
              </a:rPr>
              <a:t>“</a:t>
            </a:r>
            <a:r>
              <a:rPr lang="en-US" sz="2400" dirty="0">
                <a:solidFill>
                  <a:prstClr val="black">
                    <a:lumMod val="75000"/>
                    <a:lumOff val="25000"/>
                  </a:prstClr>
                </a:solidFill>
                <a:ea typeface="+mn-ea"/>
                <a:cs typeface="+mn-cs"/>
              </a:rPr>
              <a:t>Cost of Recovery and Restoration</a:t>
            </a:r>
            <a:r>
              <a:rPr lang="en-US" sz="2400" dirty="0" smtClean="0">
                <a:solidFill>
                  <a:prstClr val="black">
                    <a:lumMod val="75000"/>
                    <a:lumOff val="25000"/>
                  </a:prstClr>
                </a:solidFill>
                <a:ea typeface="+mn-ea"/>
                <a:cs typeface="+mn-cs"/>
              </a:rPr>
              <a:t>”</a:t>
            </a:r>
            <a:endParaRPr lang="en-US" sz="2400" dirty="0">
              <a:solidFill>
                <a:prstClr val="black">
                  <a:lumMod val="75000"/>
                  <a:lumOff val="25000"/>
                </a:prstClr>
              </a:solidFill>
              <a:ea typeface="+mn-ea"/>
              <a:cs typeface="+mn-cs"/>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32485115"/>
              </p:ext>
            </p:extLst>
          </p:nvPr>
        </p:nvGraphicFramePr>
        <p:xfrm>
          <a:off x="900112" y="2133601"/>
          <a:ext cx="7345363" cy="3931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683354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Impact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37274687"/>
              </p:ext>
            </p:extLst>
          </p:nvPr>
        </p:nvGraphicFramePr>
        <p:xfrm>
          <a:off x="900112" y="2133601"/>
          <a:ext cx="7345363" cy="3931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5864050" y="2339629"/>
            <a:ext cx="2796909" cy="3693319"/>
          </a:xfrm>
          <a:prstGeom prst="rect">
            <a:avLst/>
          </a:prstGeom>
          <a:solidFill>
            <a:schemeClr val="bg2"/>
          </a:solidFill>
        </p:spPr>
        <p:txBody>
          <a:bodyPr wrap="square" rtlCol="0">
            <a:spAutoFit/>
          </a:bodyPr>
          <a:lstStyle/>
          <a:p>
            <a:r>
              <a:rPr lang="en-US" sz="2000" dirty="0" smtClean="0"/>
              <a:t>“Indicator of Impact” = an observable event, behavior, action, change or communication indicating an attempt to respond, recover, restore, rebuild or reposition as a result of harm.</a:t>
            </a:r>
          </a:p>
          <a:p>
            <a:endParaRPr lang="en-US" dirty="0" smtClean="0"/>
          </a:p>
          <a:p>
            <a:pPr algn="r"/>
            <a:r>
              <a:rPr lang="en-US" i="1" dirty="0" smtClean="0"/>
              <a:t>How Bad Is It? </a:t>
            </a:r>
            <a:r>
              <a:rPr lang="en-US" dirty="0" smtClean="0"/>
              <a:t>Thomas et al 2013</a:t>
            </a:r>
            <a:endParaRPr lang="en-US" dirty="0"/>
          </a:p>
        </p:txBody>
      </p:sp>
    </p:spTree>
    <p:extLst>
      <p:ext uri="{BB962C8B-B14F-4D97-AF65-F5344CB8AC3E}">
        <p14:creationId xmlns:p14="http://schemas.microsoft.com/office/powerpoint/2010/main" val="341321158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Would This Work?</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3324548"/>
              </p:ext>
            </p:extLst>
          </p:nvPr>
        </p:nvGraphicFramePr>
        <p:xfrm>
          <a:off x="900112" y="2133601"/>
          <a:ext cx="7345363" cy="3931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575765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Me The </a:t>
            </a:r>
            <a:r>
              <a:rPr lang="is-IS" dirty="0" smtClean="0"/>
              <a:t>Impact</a:t>
            </a:r>
            <a:r>
              <a:rPr lang="en-US" dirty="0" smtClean="0"/>
              <a:t>!</a:t>
            </a:r>
            <a:endParaRPr lang="en-US" dirty="0"/>
          </a:p>
        </p:txBody>
      </p:sp>
      <p:sp>
        <p:nvSpPr>
          <p:cNvPr id="4" name="Text Placeholder 3"/>
          <p:cNvSpPr>
            <a:spLocks noGrp="1"/>
          </p:cNvSpPr>
          <p:nvPr>
            <p:ph type="body" idx="1"/>
          </p:nvPr>
        </p:nvSpPr>
        <p:spPr>
          <a:solidFill>
            <a:srgbClr val="C5D1D7"/>
          </a:solidFill>
        </p:spPr>
        <p:txBody>
          <a:bodyPr/>
          <a:lstStyle/>
          <a:p>
            <a:r>
              <a:rPr lang="en-US" dirty="0" smtClean="0"/>
              <a:t>Response/Recovery</a:t>
            </a:r>
            <a:endParaRPr lang="en-US" dirty="0"/>
          </a:p>
        </p:txBody>
      </p:sp>
      <p:sp>
        <p:nvSpPr>
          <p:cNvPr id="5" name="Content Placeholder 4"/>
          <p:cNvSpPr>
            <a:spLocks noGrp="1"/>
          </p:cNvSpPr>
          <p:nvPr>
            <p:ph sz="half" idx="2"/>
          </p:nvPr>
        </p:nvSpPr>
        <p:spPr/>
        <p:txBody>
          <a:bodyPr>
            <a:normAutofit fontScale="92500" lnSpcReduction="10000"/>
          </a:bodyPr>
          <a:lstStyle/>
          <a:p>
            <a:pPr marL="0" indent="0" algn="ctr">
              <a:buNone/>
            </a:pPr>
            <a:r>
              <a:rPr lang="en-US" dirty="0" smtClean="0"/>
              <a:t>Time, Resources, Expenses Incurred Above and Beyond Normal Operations</a:t>
            </a:r>
          </a:p>
          <a:p>
            <a:pPr marL="457200" indent="-457200">
              <a:buFont typeface="+mj-lt"/>
              <a:buAutoNum type="arabicPeriod"/>
            </a:pPr>
            <a:r>
              <a:rPr lang="en-US" dirty="0" smtClean="0"/>
              <a:t>Additional time to mitigate</a:t>
            </a:r>
          </a:p>
          <a:p>
            <a:pPr marL="457200" indent="-457200">
              <a:buFont typeface="+mj-lt"/>
              <a:buAutoNum type="arabicPeriod"/>
            </a:pPr>
            <a:r>
              <a:rPr lang="en-US" dirty="0" smtClean="0"/>
              <a:t>Forensic investigation</a:t>
            </a:r>
          </a:p>
          <a:p>
            <a:pPr marL="457200" indent="-457200">
              <a:buFont typeface="+mj-lt"/>
              <a:buAutoNum type="arabicPeriod"/>
            </a:pPr>
            <a:r>
              <a:rPr lang="en-US" dirty="0" smtClean="0"/>
              <a:t>Reporting to external organizations</a:t>
            </a:r>
          </a:p>
          <a:p>
            <a:pPr marL="457200" indent="-457200">
              <a:buFont typeface="+mj-lt"/>
              <a:buAutoNum type="arabicPeriod"/>
            </a:pPr>
            <a:r>
              <a:rPr lang="en-US" dirty="0" smtClean="0"/>
              <a:t>Services to impacted persons</a:t>
            </a:r>
            <a:endParaRPr lang="en-US" dirty="0"/>
          </a:p>
        </p:txBody>
      </p:sp>
      <p:sp>
        <p:nvSpPr>
          <p:cNvPr id="6" name="Text Placeholder 5"/>
          <p:cNvSpPr>
            <a:spLocks noGrp="1"/>
          </p:cNvSpPr>
          <p:nvPr>
            <p:ph type="body" sz="quarter" idx="3"/>
          </p:nvPr>
        </p:nvSpPr>
        <p:spPr>
          <a:solidFill>
            <a:srgbClr val="C5D1D7"/>
          </a:solidFill>
        </p:spPr>
        <p:txBody>
          <a:bodyPr/>
          <a:lstStyle/>
          <a:p>
            <a:r>
              <a:rPr lang="en-US" dirty="0" smtClean="0"/>
              <a:t>Asset Impairment</a:t>
            </a:r>
            <a:endParaRPr lang="en-US" dirty="0"/>
          </a:p>
        </p:txBody>
      </p:sp>
      <p:sp>
        <p:nvSpPr>
          <p:cNvPr id="7" name="Content Placeholder 6"/>
          <p:cNvSpPr>
            <a:spLocks noGrp="1"/>
          </p:cNvSpPr>
          <p:nvPr>
            <p:ph sz="quarter" idx="4"/>
          </p:nvPr>
        </p:nvSpPr>
        <p:spPr/>
        <p:txBody>
          <a:bodyPr/>
          <a:lstStyle/>
          <a:p>
            <a:pPr marL="0" indent="0" algn="ctr">
              <a:buNone/>
            </a:pPr>
            <a:r>
              <a:rPr lang="en-US" dirty="0" smtClean="0"/>
              <a:t>Identifiable damage to an information asset or outright fraud</a:t>
            </a:r>
          </a:p>
          <a:p>
            <a:pPr marL="0" indent="0" algn="ctr">
              <a:buNone/>
            </a:pPr>
            <a:endParaRPr lang="en-US" sz="800" dirty="0" smtClean="0"/>
          </a:p>
          <a:p>
            <a:pPr marL="457200" indent="-457200">
              <a:buFont typeface="+mj-lt"/>
              <a:buAutoNum type="arabicPeriod"/>
            </a:pPr>
            <a:r>
              <a:rPr lang="en-US" dirty="0" smtClean="0"/>
              <a:t>Ransom, embezzlement</a:t>
            </a:r>
          </a:p>
          <a:p>
            <a:pPr marL="457200" indent="-457200">
              <a:buFont typeface="+mj-lt"/>
              <a:buAutoNum type="arabicPeriod"/>
            </a:pPr>
            <a:r>
              <a:rPr lang="en-US" dirty="0" smtClean="0"/>
              <a:t>Clean, repair the asset</a:t>
            </a:r>
          </a:p>
          <a:p>
            <a:pPr marL="457200" indent="-457200">
              <a:buFont typeface="+mj-lt"/>
              <a:buAutoNum type="arabicPeriod"/>
            </a:pPr>
            <a:r>
              <a:rPr lang="en-US" dirty="0" smtClean="0"/>
              <a:t>Replace the asset(s)</a:t>
            </a:r>
          </a:p>
          <a:p>
            <a:pPr marL="0" indent="0">
              <a:buNone/>
            </a:pPr>
            <a:endParaRPr lang="en-US" dirty="0"/>
          </a:p>
        </p:txBody>
      </p:sp>
      <p:sp>
        <p:nvSpPr>
          <p:cNvPr id="8" name="TextBox 7"/>
          <p:cNvSpPr txBox="1"/>
          <p:nvPr/>
        </p:nvSpPr>
        <p:spPr>
          <a:xfrm>
            <a:off x="-312615" y="315546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8056418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Me The </a:t>
            </a:r>
            <a:r>
              <a:rPr lang="is-IS" dirty="0" smtClean="0"/>
              <a:t>Impact</a:t>
            </a:r>
            <a:r>
              <a:rPr lang="en-US" dirty="0" smtClean="0"/>
              <a:t>!</a:t>
            </a:r>
            <a:endParaRPr lang="en-US" dirty="0"/>
          </a:p>
        </p:txBody>
      </p:sp>
      <p:sp>
        <p:nvSpPr>
          <p:cNvPr id="4" name="Text Placeholder 3"/>
          <p:cNvSpPr>
            <a:spLocks noGrp="1"/>
          </p:cNvSpPr>
          <p:nvPr>
            <p:ph type="body" idx="1"/>
          </p:nvPr>
        </p:nvSpPr>
        <p:spPr>
          <a:solidFill>
            <a:srgbClr val="C5D1D7"/>
          </a:solidFill>
        </p:spPr>
        <p:txBody>
          <a:bodyPr/>
          <a:lstStyle/>
          <a:p>
            <a:r>
              <a:rPr lang="en-US" dirty="0" smtClean="0"/>
              <a:t>Business Interruption</a:t>
            </a:r>
            <a:endParaRPr lang="en-US" dirty="0"/>
          </a:p>
        </p:txBody>
      </p:sp>
      <p:sp>
        <p:nvSpPr>
          <p:cNvPr id="5" name="Content Placeholder 4"/>
          <p:cNvSpPr>
            <a:spLocks noGrp="1"/>
          </p:cNvSpPr>
          <p:nvPr>
            <p:ph sz="half" idx="2"/>
          </p:nvPr>
        </p:nvSpPr>
        <p:spPr/>
        <p:txBody>
          <a:bodyPr/>
          <a:lstStyle/>
          <a:p>
            <a:pPr marL="0" indent="0" algn="ctr">
              <a:buNone/>
            </a:pPr>
            <a:r>
              <a:rPr lang="en-US" dirty="0" smtClean="0"/>
              <a:t>Disruption to operations</a:t>
            </a:r>
          </a:p>
          <a:p>
            <a:pPr marL="457200" indent="-457200">
              <a:buFont typeface="+mj-lt"/>
              <a:buAutoNum type="arabicPeriod"/>
            </a:pPr>
            <a:r>
              <a:rPr lang="en-US" dirty="0" smtClean="0"/>
              <a:t>Downtime</a:t>
            </a:r>
          </a:p>
          <a:p>
            <a:pPr marL="457200" indent="-457200">
              <a:buFont typeface="+mj-lt"/>
              <a:buAutoNum type="arabicPeriod"/>
            </a:pPr>
            <a:r>
              <a:rPr lang="en-US" dirty="0" smtClean="0"/>
              <a:t>Contractual penalties from delays or cancelations</a:t>
            </a:r>
          </a:p>
          <a:p>
            <a:pPr marL="457200" indent="-457200">
              <a:buFont typeface="+mj-lt"/>
              <a:buAutoNum type="arabicPeriod"/>
            </a:pPr>
            <a:r>
              <a:rPr lang="en-US" dirty="0" smtClean="0"/>
              <a:t>Lost sales from interruption</a:t>
            </a:r>
          </a:p>
          <a:p>
            <a:pPr marL="457200" indent="-457200">
              <a:buFont typeface="+mj-lt"/>
              <a:buAutoNum type="arabicPeriod"/>
            </a:pPr>
            <a:r>
              <a:rPr lang="en-US" dirty="0" smtClean="0"/>
              <a:t>Replace vendors or staff</a:t>
            </a:r>
            <a:endParaRPr lang="en-US" dirty="0"/>
          </a:p>
        </p:txBody>
      </p:sp>
      <p:sp>
        <p:nvSpPr>
          <p:cNvPr id="6" name="Text Placeholder 5"/>
          <p:cNvSpPr>
            <a:spLocks noGrp="1"/>
          </p:cNvSpPr>
          <p:nvPr>
            <p:ph type="body" sz="quarter" idx="3"/>
          </p:nvPr>
        </p:nvSpPr>
        <p:spPr>
          <a:solidFill>
            <a:srgbClr val="C5D1D7"/>
          </a:solidFill>
        </p:spPr>
        <p:txBody>
          <a:bodyPr/>
          <a:lstStyle/>
          <a:p>
            <a:r>
              <a:rPr lang="en-US" dirty="0" smtClean="0"/>
              <a:t>Extraordinary Expenses</a:t>
            </a:r>
            <a:endParaRPr lang="en-US" dirty="0"/>
          </a:p>
        </p:txBody>
      </p:sp>
      <p:sp>
        <p:nvSpPr>
          <p:cNvPr id="7" name="Content Placeholder 6"/>
          <p:cNvSpPr>
            <a:spLocks noGrp="1"/>
          </p:cNvSpPr>
          <p:nvPr>
            <p:ph sz="quarter" idx="4"/>
          </p:nvPr>
        </p:nvSpPr>
        <p:spPr/>
        <p:txBody>
          <a:bodyPr/>
          <a:lstStyle/>
          <a:p>
            <a:pPr marL="0" indent="0" algn="ctr">
              <a:buNone/>
            </a:pPr>
            <a:r>
              <a:rPr lang="en-US" dirty="0" smtClean="0"/>
              <a:t>Unexpected expenses </a:t>
            </a:r>
          </a:p>
          <a:p>
            <a:pPr marL="457200" indent="-457200">
              <a:buFont typeface="+mj-lt"/>
              <a:buAutoNum type="arabicPeriod"/>
            </a:pPr>
            <a:r>
              <a:rPr lang="en-US" dirty="0" smtClean="0"/>
              <a:t>Cost of legal counsel</a:t>
            </a:r>
          </a:p>
          <a:p>
            <a:pPr marL="457200" indent="-457200">
              <a:buFont typeface="+mj-lt"/>
              <a:buAutoNum type="arabicPeriod"/>
            </a:pPr>
            <a:r>
              <a:rPr lang="en-US" dirty="0" smtClean="0"/>
              <a:t>Additional </a:t>
            </a:r>
            <a:r>
              <a:rPr lang="en-US" dirty="0"/>
              <a:t>a</a:t>
            </a:r>
            <a:r>
              <a:rPr lang="en-US" dirty="0" smtClean="0"/>
              <a:t>udit or compliance costs</a:t>
            </a:r>
          </a:p>
          <a:p>
            <a:pPr marL="457200" indent="-457200">
              <a:buFont typeface="+mj-lt"/>
              <a:buAutoNum type="arabicPeriod"/>
            </a:pPr>
            <a:r>
              <a:rPr lang="en-US" dirty="0" smtClean="0"/>
              <a:t>Cost of unexpected upgrades </a:t>
            </a:r>
          </a:p>
          <a:p>
            <a:pPr marL="457200" indent="-457200">
              <a:buFont typeface="+mj-lt"/>
              <a:buAutoNum type="arabicPeriod"/>
            </a:pPr>
            <a:r>
              <a:rPr lang="en-US" dirty="0" smtClean="0"/>
              <a:t>Fines or penalties</a:t>
            </a:r>
          </a:p>
          <a:p>
            <a:pPr marL="457200" indent="-457200">
              <a:buFont typeface="+mj-lt"/>
              <a:buAutoNum type="arabicPeriod"/>
            </a:pPr>
            <a:endParaRPr lang="en-US" dirty="0"/>
          </a:p>
        </p:txBody>
      </p:sp>
    </p:spTree>
    <p:extLst>
      <p:ext uri="{BB962C8B-B14F-4D97-AF65-F5344CB8AC3E}">
        <p14:creationId xmlns:p14="http://schemas.microsoft.com/office/powerpoint/2010/main" val="226037485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Equating Impact to Cost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10674991"/>
              </p:ext>
            </p:extLst>
          </p:nvPr>
        </p:nvGraphicFramePr>
        <p:xfrm>
          <a:off x="900112" y="2133601"/>
          <a:ext cx="7345363" cy="3931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503532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Me The </a:t>
            </a:r>
            <a:r>
              <a:rPr lang="is-IS" dirty="0" smtClean="0"/>
              <a:t>Math</a:t>
            </a:r>
            <a:r>
              <a:rPr lang="en-US" dirty="0" smtClean="0"/>
              <a:t>!</a:t>
            </a:r>
            <a:endParaRPr lang="en-US" dirty="0"/>
          </a:p>
        </p:txBody>
      </p:sp>
      <p:sp>
        <p:nvSpPr>
          <p:cNvPr id="4" name="Text Placeholder 3"/>
          <p:cNvSpPr>
            <a:spLocks noGrp="1"/>
          </p:cNvSpPr>
          <p:nvPr>
            <p:ph type="body" idx="1"/>
          </p:nvPr>
        </p:nvSpPr>
        <p:spPr>
          <a:solidFill>
            <a:srgbClr val="C5D1D7"/>
          </a:solidFill>
        </p:spPr>
        <p:txBody>
          <a:bodyPr/>
          <a:lstStyle/>
          <a:p>
            <a:r>
              <a:rPr lang="en-US" dirty="0" smtClean="0"/>
              <a:t>Legal Response</a:t>
            </a:r>
            <a:endParaRPr lang="en-US" dirty="0"/>
          </a:p>
        </p:txBody>
      </p:sp>
      <p:sp>
        <p:nvSpPr>
          <p:cNvPr id="5" name="Content Placeholder 4"/>
          <p:cNvSpPr>
            <a:spLocks noGrp="1"/>
          </p:cNvSpPr>
          <p:nvPr>
            <p:ph sz="half" idx="2"/>
          </p:nvPr>
        </p:nvSpPr>
        <p:spPr/>
        <p:txBody>
          <a:bodyPr>
            <a:normAutofit lnSpcReduction="10000"/>
          </a:bodyPr>
          <a:lstStyle/>
          <a:p>
            <a:pPr marL="0" indent="0" algn="ctr">
              <a:buNone/>
            </a:pPr>
            <a:r>
              <a:rPr lang="en-US" dirty="0" smtClean="0"/>
              <a:t>Some Examples</a:t>
            </a:r>
          </a:p>
          <a:p>
            <a:pPr marL="0" indent="0">
              <a:buNone/>
            </a:pPr>
            <a:r>
              <a:rPr lang="en-US" dirty="0" smtClean="0"/>
              <a:t>In-house counsel</a:t>
            </a:r>
          </a:p>
          <a:p>
            <a:pPr marL="236538" lvl="1" indent="0">
              <a:buNone/>
            </a:pPr>
            <a:r>
              <a:rPr lang="en-US" dirty="0" smtClean="0"/>
              <a:t>Can be reflected as Number of staff hours required x hourly wage cost = amount of operating overhead diverted to the response </a:t>
            </a:r>
          </a:p>
          <a:p>
            <a:pPr marL="0" indent="0">
              <a:buNone/>
            </a:pPr>
            <a:r>
              <a:rPr lang="en-US" dirty="0" smtClean="0"/>
              <a:t>Hired Guns</a:t>
            </a:r>
          </a:p>
          <a:p>
            <a:pPr marL="236538" lvl="1" indent="0">
              <a:buNone/>
            </a:pPr>
            <a:r>
              <a:rPr lang="en-US" dirty="0" smtClean="0"/>
              <a:t>Hourly rate x anticipated hours = legal fees (Insurable!)</a:t>
            </a:r>
            <a:endParaRPr lang="en-US" dirty="0"/>
          </a:p>
        </p:txBody>
      </p:sp>
      <p:sp>
        <p:nvSpPr>
          <p:cNvPr id="6" name="Text Placeholder 5"/>
          <p:cNvSpPr>
            <a:spLocks noGrp="1"/>
          </p:cNvSpPr>
          <p:nvPr>
            <p:ph type="body" sz="quarter" idx="3"/>
          </p:nvPr>
        </p:nvSpPr>
        <p:spPr>
          <a:solidFill>
            <a:srgbClr val="C5D1D7"/>
          </a:solidFill>
        </p:spPr>
        <p:txBody>
          <a:bodyPr/>
          <a:lstStyle/>
          <a:p>
            <a:r>
              <a:rPr lang="en-US" dirty="0" smtClean="0"/>
              <a:t>Lost Sales from Interruptions</a:t>
            </a:r>
            <a:endParaRPr lang="en-US" dirty="0"/>
          </a:p>
        </p:txBody>
      </p:sp>
      <p:sp>
        <p:nvSpPr>
          <p:cNvPr id="7" name="Content Placeholder 6"/>
          <p:cNvSpPr>
            <a:spLocks noGrp="1"/>
          </p:cNvSpPr>
          <p:nvPr>
            <p:ph sz="quarter" idx="4"/>
          </p:nvPr>
        </p:nvSpPr>
        <p:spPr/>
        <p:txBody>
          <a:bodyPr>
            <a:normAutofit fontScale="85000" lnSpcReduction="20000"/>
          </a:bodyPr>
          <a:lstStyle/>
          <a:p>
            <a:pPr marL="0" indent="0" algn="ctr">
              <a:buNone/>
            </a:pPr>
            <a:r>
              <a:rPr lang="en-US" sz="2400" dirty="0" smtClean="0"/>
              <a:t>Formulas Abound!</a:t>
            </a:r>
          </a:p>
          <a:p>
            <a:pPr marL="0" indent="0" algn="ctr">
              <a:buNone/>
            </a:pPr>
            <a:r>
              <a:rPr lang="en-US" dirty="0" smtClean="0"/>
              <a:t>BI = T x Q x V</a:t>
            </a:r>
          </a:p>
          <a:p>
            <a:pPr marL="0" indent="0">
              <a:buNone/>
            </a:pPr>
            <a:r>
              <a:rPr lang="en-US" dirty="0" smtClean="0"/>
              <a:t>BI  = Business Interruption</a:t>
            </a:r>
          </a:p>
          <a:p>
            <a:pPr marL="0" indent="0">
              <a:buNone/>
            </a:pPr>
            <a:r>
              <a:rPr lang="en-US" dirty="0" smtClean="0"/>
              <a:t>T = Time of disruption (hours, days, </a:t>
            </a:r>
            <a:r>
              <a:rPr lang="en-US" dirty="0" err="1" smtClean="0"/>
              <a:t>etc</a:t>
            </a:r>
            <a:r>
              <a:rPr lang="en-US" dirty="0" smtClean="0"/>
              <a:t>)</a:t>
            </a:r>
          </a:p>
          <a:p>
            <a:pPr marL="0" indent="0">
              <a:buNone/>
            </a:pPr>
            <a:r>
              <a:rPr lang="en-US" dirty="0" smtClean="0"/>
              <a:t>Q = Quantity of goods normally produced or sold per unit of time in T</a:t>
            </a:r>
          </a:p>
          <a:p>
            <a:pPr marL="0" indent="0">
              <a:buNone/>
            </a:pPr>
            <a:r>
              <a:rPr lang="en-US" dirty="0" smtClean="0"/>
              <a:t>V = the value of each unit (i.e. profit from Q)</a:t>
            </a:r>
            <a:endParaRPr lang="en-US" dirty="0"/>
          </a:p>
        </p:txBody>
      </p:sp>
    </p:spTree>
    <p:extLst>
      <p:ext uri="{BB962C8B-B14F-4D97-AF65-F5344CB8AC3E}">
        <p14:creationId xmlns:p14="http://schemas.microsoft.com/office/powerpoint/2010/main" val="105369873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Me An Example</a:t>
            </a:r>
            <a:endParaRPr lang="en-US" dirty="0"/>
          </a:p>
        </p:txBody>
      </p:sp>
      <p:pic>
        <p:nvPicPr>
          <p:cNvPr id="4" name="Picture 3" descr="Screen Shot 2016-05-30 at 10.52.58 AM.png"/>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516361" y="4873912"/>
            <a:ext cx="6215790" cy="948885"/>
          </a:xfrm>
          <a:prstGeom prst="rect">
            <a:avLst/>
          </a:prstGeom>
        </p:spPr>
      </p:pic>
      <p:pic>
        <p:nvPicPr>
          <p:cNvPr id="5" name="Picture 4" descr="Screen Shot 2016-05-30 at 10.53.12 AM.png"/>
          <p:cNvPicPr>
            <a:picLocks noChangeAspect="1"/>
          </p:cNvPicPr>
          <p:nvPr/>
        </p:nvPicPr>
        <p:blipFill>
          <a:blip r:embed="rId4">
            <a:alphaModFix amt="60000"/>
            <a:extLst>
              <a:ext uri="{28A0092B-C50C-407E-A947-70E740481C1C}">
                <a14:useLocalDpi xmlns:a14="http://schemas.microsoft.com/office/drawing/2010/main" val="0"/>
              </a:ext>
            </a:extLst>
          </a:blip>
          <a:stretch>
            <a:fillRect/>
          </a:stretch>
        </p:blipFill>
        <p:spPr>
          <a:xfrm>
            <a:off x="516361" y="4281748"/>
            <a:ext cx="1887155" cy="473764"/>
          </a:xfrm>
          <a:prstGeom prst="rect">
            <a:avLst/>
          </a:prstGeom>
        </p:spPr>
      </p:pic>
      <p:pic>
        <p:nvPicPr>
          <p:cNvPr id="6" name="Picture 5" descr="Screen Shot 2016-05-30 at 10.53.27 AM.png"/>
          <p:cNvPicPr>
            <a:picLocks noChangeAspect="1"/>
          </p:cNvPicPr>
          <p:nvPr/>
        </p:nvPicPr>
        <p:blipFill>
          <a:blip r:embed="rId5">
            <a:alphaModFix amt="60000"/>
            <a:extLst>
              <a:ext uri="{28A0092B-C50C-407E-A947-70E740481C1C}">
                <a14:useLocalDpi xmlns:a14="http://schemas.microsoft.com/office/drawing/2010/main" val="0"/>
              </a:ext>
            </a:extLst>
          </a:blip>
          <a:stretch>
            <a:fillRect/>
          </a:stretch>
        </p:blipFill>
        <p:spPr>
          <a:xfrm>
            <a:off x="1959187" y="1708342"/>
            <a:ext cx="6863911" cy="885572"/>
          </a:xfrm>
          <a:prstGeom prst="rect">
            <a:avLst/>
          </a:prstGeom>
        </p:spPr>
      </p:pic>
      <p:pic>
        <p:nvPicPr>
          <p:cNvPr id="7" name="Picture 6" descr="Screen Shot 2016-05-30 at 10.53.37 AM.png"/>
          <p:cNvPicPr>
            <a:picLocks noChangeAspect="1"/>
          </p:cNvPicPr>
          <p:nvPr/>
        </p:nvPicPr>
        <p:blipFill>
          <a:blip r:embed="rId6">
            <a:alphaModFix amt="62000"/>
            <a:extLst>
              <a:ext uri="{28A0092B-C50C-407E-A947-70E740481C1C}">
                <a14:useLocalDpi xmlns:a14="http://schemas.microsoft.com/office/drawing/2010/main" val="0"/>
              </a:ext>
            </a:extLst>
          </a:blip>
          <a:stretch>
            <a:fillRect/>
          </a:stretch>
        </p:blipFill>
        <p:spPr>
          <a:xfrm>
            <a:off x="466185" y="1708342"/>
            <a:ext cx="1493002" cy="750473"/>
          </a:xfrm>
          <a:prstGeom prst="rect">
            <a:avLst/>
          </a:prstGeom>
        </p:spPr>
      </p:pic>
      <p:pic>
        <p:nvPicPr>
          <p:cNvPr id="8" name="Picture 7" descr="Screen Shot 2016-05-30 at 10.53.49 AM.png"/>
          <p:cNvPicPr>
            <a:picLocks noChangeAspect="1"/>
          </p:cNvPicPr>
          <p:nvPr/>
        </p:nvPicPr>
        <p:blipFill>
          <a:blip r:embed="rId7">
            <a:alphaModFix amt="60000"/>
            <a:extLst>
              <a:ext uri="{28A0092B-C50C-407E-A947-70E740481C1C}">
                <a14:useLocalDpi xmlns:a14="http://schemas.microsoft.com/office/drawing/2010/main" val="0"/>
              </a:ext>
            </a:extLst>
          </a:blip>
          <a:stretch>
            <a:fillRect/>
          </a:stretch>
        </p:blipFill>
        <p:spPr>
          <a:xfrm>
            <a:off x="2580722" y="5822798"/>
            <a:ext cx="6242376" cy="553909"/>
          </a:xfrm>
          <a:prstGeom prst="rect">
            <a:avLst/>
          </a:prstGeom>
        </p:spPr>
      </p:pic>
      <p:pic>
        <p:nvPicPr>
          <p:cNvPr id="9" name="Picture 8" descr="Screen Shot 2016-05-30 at 10.54.02 AM.png"/>
          <p:cNvPicPr>
            <a:picLocks noChangeAspect="1"/>
          </p:cNvPicPr>
          <p:nvPr/>
        </p:nvPicPr>
        <p:blipFill>
          <a:blip r:embed="rId8">
            <a:alphaModFix amt="60000"/>
            <a:extLst>
              <a:ext uri="{28A0092B-C50C-407E-A947-70E740481C1C}">
                <a14:useLocalDpi xmlns:a14="http://schemas.microsoft.com/office/drawing/2010/main" val="0"/>
              </a:ext>
            </a:extLst>
          </a:blip>
          <a:stretch>
            <a:fillRect/>
          </a:stretch>
        </p:blipFill>
        <p:spPr>
          <a:xfrm>
            <a:off x="4275550" y="5461424"/>
            <a:ext cx="4547548" cy="361373"/>
          </a:xfrm>
          <a:prstGeom prst="rect">
            <a:avLst/>
          </a:prstGeom>
        </p:spPr>
      </p:pic>
      <p:pic>
        <p:nvPicPr>
          <p:cNvPr id="3" name="Picture 2" descr="hollywood pmc.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87199" y="2658704"/>
            <a:ext cx="4522527" cy="20968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50352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2664825" y="634634"/>
            <a:ext cx="4111946" cy="2994868"/>
          </a:xfrm>
        </p:spPr>
      </p:pic>
      <p:sp>
        <p:nvSpPr>
          <p:cNvPr id="4" name="Text Placeholder 3"/>
          <p:cNvSpPr>
            <a:spLocks noGrp="1"/>
          </p:cNvSpPr>
          <p:nvPr>
            <p:ph type="body" sz="half" idx="2"/>
          </p:nvPr>
        </p:nvSpPr>
        <p:spPr>
          <a:xfrm>
            <a:off x="530351" y="4386385"/>
            <a:ext cx="8021977" cy="1897873"/>
          </a:xfrm>
        </p:spPr>
        <p:txBody>
          <a:bodyPr>
            <a:normAutofit lnSpcReduction="10000"/>
          </a:bodyPr>
          <a:lstStyle/>
          <a:p>
            <a:pPr algn="ctr"/>
            <a:r>
              <a:rPr lang="en-US" u="sng" dirty="0" smtClean="0"/>
              <a:t>Today’s Session</a:t>
            </a:r>
          </a:p>
          <a:p>
            <a:pPr algn="ctr"/>
            <a:r>
              <a:rPr lang="en-US" dirty="0" smtClean="0"/>
              <a:t>Strategies for answering the security breach cost question</a:t>
            </a:r>
          </a:p>
          <a:p>
            <a:pPr algn="ctr"/>
            <a:endParaRPr lang="en-US" dirty="0" smtClean="0"/>
          </a:p>
          <a:p>
            <a:pPr marL="285750" indent="-285750" algn="ctr">
              <a:buFont typeface="Arial"/>
              <a:buChar char="•"/>
            </a:pPr>
            <a:r>
              <a:rPr lang="en-US" dirty="0" smtClean="0"/>
              <a:t>What sources are available</a:t>
            </a:r>
          </a:p>
          <a:p>
            <a:pPr marL="285750" indent="-285750" algn="ctr">
              <a:buFont typeface="Arial"/>
              <a:buChar char="•"/>
            </a:pPr>
            <a:r>
              <a:rPr lang="en-US" dirty="0" smtClean="0"/>
              <a:t>Which can we trust</a:t>
            </a:r>
          </a:p>
          <a:p>
            <a:pPr marL="285750" indent="-285750" algn="ctr">
              <a:buFont typeface="Arial"/>
              <a:buChar char="•"/>
            </a:pPr>
            <a:r>
              <a:rPr lang="en-US" dirty="0" smtClean="0"/>
              <a:t>How can we tackle the question ourselves</a:t>
            </a:r>
          </a:p>
          <a:p>
            <a:pPr marL="285750" indent="-285750" algn="ctr">
              <a:buFont typeface="Arial"/>
              <a:buChar char="•"/>
            </a:pPr>
            <a:r>
              <a:rPr lang="en-US" dirty="0" smtClean="0"/>
              <a:t>Wildcard factors that increase cost</a:t>
            </a:r>
            <a:endParaRPr lang="en-US" dirty="0"/>
          </a:p>
        </p:txBody>
      </p:sp>
    </p:spTree>
    <p:extLst>
      <p:ext uri="{BB962C8B-B14F-4D97-AF65-F5344CB8AC3E}">
        <p14:creationId xmlns:p14="http://schemas.microsoft.com/office/powerpoint/2010/main" val="275458844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Me </a:t>
            </a:r>
            <a:r>
              <a:rPr lang="is-IS" dirty="0" smtClean="0"/>
              <a:t>An Example!</a:t>
            </a:r>
            <a:endParaRPr lang="en-US" dirty="0"/>
          </a:p>
        </p:txBody>
      </p:sp>
      <p:sp>
        <p:nvSpPr>
          <p:cNvPr id="3" name="Content Placeholder 2"/>
          <p:cNvSpPr>
            <a:spLocks noGrp="1"/>
          </p:cNvSpPr>
          <p:nvPr>
            <p:ph idx="1"/>
          </p:nvPr>
        </p:nvSpPr>
        <p:spPr>
          <a:xfrm>
            <a:off x="510284" y="1780416"/>
            <a:ext cx="8119180" cy="4285106"/>
          </a:xfrm>
        </p:spPr>
        <p:txBody>
          <a:bodyPr/>
          <a:lstStyle/>
          <a:p>
            <a:pPr marL="0" indent="0" algn="ctr">
              <a:buNone/>
            </a:pPr>
            <a:r>
              <a:rPr lang="en-US" dirty="0" smtClean="0"/>
              <a:t>Hollywood Presbyterian Medical Center</a:t>
            </a:r>
          </a:p>
          <a:p>
            <a:pPr marL="0" indent="0" algn="ctr">
              <a:buNone/>
            </a:pPr>
            <a:endParaRPr lang="en-US" dirty="0"/>
          </a:p>
        </p:txBody>
      </p:sp>
      <p:graphicFrame>
        <p:nvGraphicFramePr>
          <p:cNvPr id="4" name="Diagram 3"/>
          <p:cNvGraphicFramePr/>
          <p:nvPr>
            <p:extLst>
              <p:ext uri="{D42A27DB-BD31-4B8C-83A1-F6EECF244321}">
                <p14:modId xmlns:p14="http://schemas.microsoft.com/office/powerpoint/2010/main" val="1501340175"/>
              </p:ext>
            </p:extLst>
          </p:nvPr>
        </p:nvGraphicFramePr>
        <p:xfrm>
          <a:off x="635020" y="2364245"/>
          <a:ext cx="7858368" cy="3836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874356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The Math</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Technical Response </a:t>
            </a:r>
          </a:p>
          <a:p>
            <a:pPr lvl="1"/>
            <a:r>
              <a:rPr lang="en-US" dirty="0" smtClean="0"/>
              <a:t>Additional time (Staff hours spend x cost per hour)</a:t>
            </a:r>
          </a:p>
          <a:p>
            <a:pPr lvl="1"/>
            <a:r>
              <a:rPr lang="en-US" dirty="0" smtClean="0">
                <a:solidFill>
                  <a:srgbClr val="FF0000"/>
                </a:solidFill>
              </a:rPr>
              <a:t>Asset restoration </a:t>
            </a:r>
            <a:r>
              <a:rPr lang="en-US" dirty="0" smtClean="0"/>
              <a:t>(Service provider fee for remediation assistance)</a:t>
            </a:r>
          </a:p>
          <a:p>
            <a:pPr lvl="1"/>
            <a:r>
              <a:rPr lang="en-US" dirty="0" smtClean="0">
                <a:solidFill>
                  <a:srgbClr val="FF0000"/>
                </a:solidFill>
              </a:rPr>
              <a:t>Records recreation </a:t>
            </a:r>
            <a:r>
              <a:rPr lang="en-US" dirty="0" smtClean="0"/>
              <a:t>(In house or Contract for converting manual documents)</a:t>
            </a:r>
          </a:p>
          <a:p>
            <a:r>
              <a:rPr lang="en-US" dirty="0" smtClean="0"/>
              <a:t>Patient Services</a:t>
            </a:r>
          </a:p>
          <a:p>
            <a:pPr lvl="1"/>
            <a:r>
              <a:rPr lang="en-US" dirty="0" smtClean="0">
                <a:solidFill>
                  <a:srgbClr val="FF0000"/>
                </a:solidFill>
              </a:rPr>
              <a:t>Lost Revenue </a:t>
            </a:r>
            <a:r>
              <a:rPr lang="en-US" dirty="0" smtClean="0"/>
              <a:t>from diversion (Business interruption)</a:t>
            </a:r>
          </a:p>
          <a:p>
            <a:pPr lvl="1"/>
            <a:r>
              <a:rPr lang="en-US" dirty="0" smtClean="0"/>
              <a:t>Resources devoted to communication (Staff hours spent x cost per hour)</a:t>
            </a:r>
          </a:p>
          <a:p>
            <a:r>
              <a:rPr lang="en-US" dirty="0" smtClean="0"/>
              <a:t>Ransom </a:t>
            </a:r>
          </a:p>
          <a:p>
            <a:pPr lvl="1"/>
            <a:r>
              <a:rPr lang="en-US" dirty="0" smtClean="0">
                <a:solidFill>
                  <a:srgbClr val="FF0000"/>
                </a:solidFill>
              </a:rPr>
              <a:t>$17,000 payment</a:t>
            </a:r>
          </a:p>
          <a:p>
            <a:pPr lvl="1"/>
            <a:r>
              <a:rPr lang="en-US" dirty="0" smtClean="0"/>
              <a:t>Reporting and coordination with FBI investigation (Staff hours x cost per hour)</a:t>
            </a:r>
          </a:p>
          <a:p>
            <a:r>
              <a:rPr lang="en-US" dirty="0" smtClean="0"/>
              <a:t>CEO / leadership diversion</a:t>
            </a:r>
          </a:p>
          <a:p>
            <a:pPr lvl="1"/>
            <a:r>
              <a:rPr lang="en-US" dirty="0" smtClean="0"/>
              <a:t>Time spent communicating with the press (Hours x cost per hour)</a:t>
            </a:r>
          </a:p>
          <a:p>
            <a:endParaRPr lang="en-US" dirty="0" smtClean="0"/>
          </a:p>
          <a:p>
            <a:endParaRPr lang="en-US" dirty="0" smtClean="0"/>
          </a:p>
          <a:p>
            <a:pPr marL="114300" indent="0">
              <a:buNone/>
            </a:pPr>
            <a:endParaRPr lang="en-US" dirty="0"/>
          </a:p>
        </p:txBody>
      </p:sp>
    </p:spTree>
    <p:extLst>
      <p:ext uri="{BB962C8B-B14F-4D97-AF65-F5344CB8AC3E}">
        <p14:creationId xmlns:p14="http://schemas.microsoft.com/office/powerpoint/2010/main" val="2093779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Show Me </a:t>
            </a:r>
            <a:r>
              <a:rPr lang="is-IS" dirty="0" smtClean="0"/>
              <a:t>Another Example!</a:t>
            </a:r>
            <a:endParaRPr lang="en-US" dirty="0"/>
          </a:p>
        </p:txBody>
      </p:sp>
      <p:pic>
        <p:nvPicPr>
          <p:cNvPr id="5" name="Picture 4" descr="Screen Shot 2016-05-30 at 11.46.3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27" y="2080778"/>
            <a:ext cx="5932861" cy="1367071"/>
          </a:xfrm>
          <a:prstGeom prst="rect">
            <a:avLst/>
          </a:prstGeom>
        </p:spPr>
      </p:pic>
      <p:pic>
        <p:nvPicPr>
          <p:cNvPr id="6" name="Picture 5" descr="Screen Shot 2016-05-30 at 11.46.5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4314" y="3607163"/>
            <a:ext cx="7353300" cy="1346200"/>
          </a:xfrm>
          <a:prstGeom prst="rect">
            <a:avLst/>
          </a:prstGeom>
        </p:spPr>
      </p:pic>
      <p:pic>
        <p:nvPicPr>
          <p:cNvPr id="7" name="Picture 6" descr="Screen Shot 2016-05-30 at 11.47.19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3474" y="5168515"/>
            <a:ext cx="4419600" cy="977900"/>
          </a:xfrm>
          <a:prstGeom prst="rect">
            <a:avLst/>
          </a:prstGeom>
        </p:spPr>
      </p:pic>
      <p:pic>
        <p:nvPicPr>
          <p:cNvPr id="8" name="Picture 7" descr="Screen Shot 2016-05-30 at 11.47.33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6474" y="5168515"/>
            <a:ext cx="2667000" cy="1168400"/>
          </a:xfrm>
          <a:prstGeom prst="rect">
            <a:avLst/>
          </a:prstGeom>
        </p:spPr>
      </p:pic>
      <p:pic>
        <p:nvPicPr>
          <p:cNvPr id="4" name="Picture 3" descr="RockhurstUniversitySeal.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73561" y="1799547"/>
            <a:ext cx="2067063" cy="18076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1372124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Me </a:t>
            </a:r>
            <a:r>
              <a:rPr lang="is-IS" dirty="0" smtClean="0"/>
              <a:t>An Example!</a:t>
            </a:r>
            <a:endParaRPr lang="en-US" dirty="0"/>
          </a:p>
        </p:txBody>
      </p:sp>
      <p:sp>
        <p:nvSpPr>
          <p:cNvPr id="3" name="Content Placeholder 2"/>
          <p:cNvSpPr>
            <a:spLocks noGrp="1"/>
          </p:cNvSpPr>
          <p:nvPr>
            <p:ph idx="1"/>
          </p:nvPr>
        </p:nvSpPr>
        <p:spPr>
          <a:xfrm>
            <a:off x="510284" y="1780416"/>
            <a:ext cx="8119180" cy="4285106"/>
          </a:xfrm>
        </p:spPr>
        <p:txBody>
          <a:bodyPr/>
          <a:lstStyle/>
          <a:p>
            <a:pPr marL="0" indent="0" algn="ctr">
              <a:buNone/>
            </a:pPr>
            <a:r>
              <a:rPr lang="en-US" dirty="0" err="1" smtClean="0"/>
              <a:t>Rockhurst</a:t>
            </a:r>
            <a:r>
              <a:rPr lang="en-US" dirty="0" smtClean="0"/>
              <a:t> University</a:t>
            </a:r>
          </a:p>
          <a:p>
            <a:pPr marL="0" indent="0" algn="ctr">
              <a:buNone/>
            </a:pPr>
            <a:endParaRPr lang="en-US" dirty="0"/>
          </a:p>
        </p:txBody>
      </p:sp>
      <p:graphicFrame>
        <p:nvGraphicFramePr>
          <p:cNvPr id="4" name="Diagram 3"/>
          <p:cNvGraphicFramePr/>
          <p:nvPr>
            <p:extLst>
              <p:ext uri="{D42A27DB-BD31-4B8C-83A1-F6EECF244321}">
                <p14:modId xmlns:p14="http://schemas.microsoft.com/office/powerpoint/2010/main" val="4159408994"/>
              </p:ext>
            </p:extLst>
          </p:nvPr>
        </p:nvGraphicFramePr>
        <p:xfrm>
          <a:off x="635020" y="2364245"/>
          <a:ext cx="7858368" cy="3836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931343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The Math</a:t>
            </a:r>
            <a:endParaRPr lang="en-US" dirty="0"/>
          </a:p>
        </p:txBody>
      </p:sp>
      <p:sp>
        <p:nvSpPr>
          <p:cNvPr id="3" name="Content Placeholder 2"/>
          <p:cNvSpPr>
            <a:spLocks noGrp="1"/>
          </p:cNvSpPr>
          <p:nvPr>
            <p:ph idx="1"/>
          </p:nvPr>
        </p:nvSpPr>
        <p:spPr>
          <a:xfrm>
            <a:off x="445884" y="1837356"/>
            <a:ext cx="8161028" cy="4323191"/>
          </a:xfrm>
        </p:spPr>
        <p:txBody>
          <a:bodyPr>
            <a:normAutofit fontScale="70000" lnSpcReduction="20000"/>
          </a:bodyPr>
          <a:lstStyle/>
          <a:p>
            <a:r>
              <a:rPr lang="en-US" dirty="0" smtClean="0"/>
              <a:t>Technical Response </a:t>
            </a:r>
          </a:p>
          <a:p>
            <a:pPr lvl="1"/>
            <a:r>
              <a:rPr lang="en-US" dirty="0" smtClean="0"/>
              <a:t>Additional Staff Training (Staff hours spent x cost per hour and/or phishing exercises)</a:t>
            </a:r>
          </a:p>
          <a:p>
            <a:r>
              <a:rPr lang="en-US" dirty="0" smtClean="0"/>
              <a:t>Coordination with outside agencies</a:t>
            </a:r>
          </a:p>
          <a:p>
            <a:pPr lvl="1"/>
            <a:r>
              <a:rPr lang="en-US" dirty="0" smtClean="0"/>
              <a:t>General Counsel (Staff hours spent x cost per hour)</a:t>
            </a:r>
          </a:p>
          <a:p>
            <a:r>
              <a:rPr lang="en-US" dirty="0" smtClean="0"/>
              <a:t>Communication</a:t>
            </a:r>
          </a:p>
          <a:p>
            <a:pPr lvl="1"/>
            <a:r>
              <a:rPr lang="en-US" dirty="0" smtClean="0">
                <a:solidFill>
                  <a:srgbClr val="FF0000"/>
                </a:solidFill>
              </a:rPr>
              <a:t>Notification (drafting, printing and mailing costs)</a:t>
            </a:r>
          </a:p>
          <a:p>
            <a:pPr lvl="1"/>
            <a:r>
              <a:rPr lang="en-US" dirty="0" smtClean="0"/>
              <a:t>Staff meetings (Hours spent)</a:t>
            </a:r>
          </a:p>
          <a:p>
            <a:r>
              <a:rPr lang="en-US" dirty="0" smtClean="0"/>
              <a:t>Identity Remediation </a:t>
            </a:r>
          </a:p>
          <a:p>
            <a:pPr lvl="1"/>
            <a:r>
              <a:rPr lang="en-US" dirty="0" smtClean="0">
                <a:solidFill>
                  <a:srgbClr val="FF0000"/>
                </a:solidFill>
              </a:rPr>
              <a:t>2 years of credit monitoring (subscription cost)</a:t>
            </a:r>
          </a:p>
          <a:p>
            <a:r>
              <a:rPr lang="en-US" dirty="0" smtClean="0"/>
              <a:t>Proposed Class Action Lawsuit</a:t>
            </a:r>
          </a:p>
          <a:p>
            <a:pPr lvl="1"/>
            <a:r>
              <a:rPr lang="en-US" dirty="0" smtClean="0">
                <a:solidFill>
                  <a:srgbClr val="FF0000"/>
                </a:solidFill>
              </a:rPr>
              <a:t>Legal fees for defense</a:t>
            </a:r>
          </a:p>
          <a:p>
            <a:pPr lvl="1"/>
            <a:r>
              <a:rPr lang="en-US" dirty="0" smtClean="0">
                <a:solidFill>
                  <a:srgbClr val="FF0000"/>
                </a:solidFill>
              </a:rPr>
              <a:t>Possible settlement</a:t>
            </a:r>
          </a:p>
          <a:p>
            <a:endParaRPr lang="en-US" dirty="0" smtClean="0"/>
          </a:p>
          <a:p>
            <a:endParaRPr lang="en-US" dirty="0" smtClean="0"/>
          </a:p>
          <a:p>
            <a:pPr marL="114300" indent="0">
              <a:buNone/>
            </a:pPr>
            <a:endParaRPr lang="en-US" dirty="0"/>
          </a:p>
        </p:txBody>
      </p:sp>
    </p:spTree>
    <p:extLst>
      <p:ext uri="{BB962C8B-B14F-4D97-AF65-F5344CB8AC3E}">
        <p14:creationId xmlns:p14="http://schemas.microsoft.com/office/powerpoint/2010/main" val="736182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 Paid How Much For That?!?</a:t>
            </a:r>
            <a:endParaRPr lang="en-US" dirty="0"/>
          </a:p>
        </p:txBody>
      </p:sp>
      <p:sp>
        <p:nvSpPr>
          <p:cNvPr id="3" name="Content Placeholder 2"/>
          <p:cNvSpPr>
            <a:spLocks noGrp="1"/>
          </p:cNvSpPr>
          <p:nvPr>
            <p:ph idx="1"/>
          </p:nvPr>
        </p:nvSpPr>
        <p:spPr/>
        <p:txBody>
          <a:bodyPr/>
          <a:lstStyle/>
          <a:p>
            <a:pPr marL="0" indent="0" algn="ctr">
              <a:buNone/>
            </a:pPr>
            <a:r>
              <a:rPr lang="en-US" i="1" u="sng" dirty="0" smtClean="0"/>
              <a:t>Looking for impact can identify some interesting trends</a:t>
            </a:r>
          </a:p>
          <a:p>
            <a:pPr marL="0" indent="0" algn="ctr">
              <a:buNone/>
            </a:pPr>
            <a:endParaRPr lang="en-US" dirty="0" smtClean="0"/>
          </a:p>
          <a:p>
            <a:pPr lvl="1"/>
            <a:r>
              <a:rPr lang="en-US" dirty="0" smtClean="0"/>
              <a:t>Why did it take a nearly a week for HPMS to declare a “state of emergency”?</a:t>
            </a:r>
          </a:p>
          <a:p>
            <a:pPr lvl="1"/>
            <a:r>
              <a:rPr lang="en-US" dirty="0" smtClean="0"/>
              <a:t>Where were the back-ups in all of this?</a:t>
            </a:r>
          </a:p>
          <a:p>
            <a:pPr lvl="1"/>
            <a:r>
              <a:rPr lang="en-US" dirty="0" smtClean="0"/>
              <a:t>Is it usual procedure at </a:t>
            </a:r>
            <a:r>
              <a:rPr lang="en-US" dirty="0" err="1" smtClean="0"/>
              <a:t>Rockhurst</a:t>
            </a:r>
            <a:r>
              <a:rPr lang="en-US" dirty="0" smtClean="0"/>
              <a:t> to send large amounts of sensitive data via email?</a:t>
            </a:r>
          </a:p>
          <a:p>
            <a:pPr lvl="1"/>
            <a:r>
              <a:rPr lang="en-US" dirty="0" smtClean="0"/>
              <a:t>What was missing from the awareness training program at </a:t>
            </a:r>
            <a:r>
              <a:rPr lang="en-US" dirty="0" err="1" smtClean="0"/>
              <a:t>Rockhurst</a:t>
            </a:r>
            <a:r>
              <a:rPr lang="en-US" dirty="0"/>
              <a:t>?</a:t>
            </a:r>
            <a:endParaRPr lang="en-US" dirty="0" smtClean="0"/>
          </a:p>
          <a:p>
            <a:pPr marL="350838" lvl="1" indent="0" algn="r">
              <a:buNone/>
            </a:pPr>
            <a:endParaRPr lang="en-US" dirty="0"/>
          </a:p>
        </p:txBody>
      </p:sp>
    </p:spTree>
    <p:extLst>
      <p:ext uri="{BB962C8B-B14F-4D97-AF65-F5344CB8AC3E}">
        <p14:creationId xmlns:p14="http://schemas.microsoft.com/office/powerpoint/2010/main" val="201135365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Me The Money</a:t>
            </a:r>
            <a:endParaRPr lang="en-US" dirty="0"/>
          </a:p>
        </p:txBody>
      </p:sp>
      <p:pic>
        <p:nvPicPr>
          <p:cNvPr id="4" name="Content Placeholder 3" descr="Screen Shot 2016-05-30 at 1.27.28 PM.png"/>
          <p:cNvPicPr>
            <a:picLocks noGrp="1" noChangeAspect="1"/>
          </p:cNvPicPr>
          <p:nvPr>
            <p:ph idx="1"/>
          </p:nvPr>
        </p:nvPicPr>
        <p:blipFill>
          <a:blip r:embed="rId3">
            <a:extLst>
              <a:ext uri="{28A0092B-C50C-407E-A947-70E740481C1C}">
                <a14:useLocalDpi xmlns:a14="http://schemas.microsoft.com/office/drawing/2010/main" val="0"/>
              </a:ext>
            </a:extLst>
          </a:blip>
          <a:srcRect l="-16649" r="-16649"/>
          <a:stretch>
            <a:fillRect/>
          </a:stretch>
        </p:blipFill>
        <p:spPr>
          <a:xfrm>
            <a:off x="220493" y="1675340"/>
            <a:ext cx="8589093" cy="4066119"/>
          </a:xfrm>
        </p:spPr>
      </p:pic>
      <p:sp>
        <p:nvSpPr>
          <p:cNvPr id="5" name="TextBox 4"/>
          <p:cNvSpPr txBox="1"/>
          <p:nvPr/>
        </p:nvSpPr>
        <p:spPr>
          <a:xfrm>
            <a:off x="409315" y="5741459"/>
            <a:ext cx="8400271" cy="646331"/>
          </a:xfrm>
          <a:prstGeom prst="rect">
            <a:avLst/>
          </a:prstGeom>
          <a:noFill/>
        </p:spPr>
        <p:txBody>
          <a:bodyPr wrap="square" rtlCol="0">
            <a:spAutoFit/>
          </a:bodyPr>
          <a:lstStyle/>
          <a:p>
            <a:pPr algn="ctr"/>
            <a:r>
              <a:rPr lang="en-US" dirty="0" smtClean="0"/>
              <a:t>SANS Institute, Cleaning Up After A Breach Post-Breach Impact: A Cost Compendium, Barbara </a:t>
            </a:r>
            <a:r>
              <a:rPr lang="en-US" dirty="0" err="1" smtClean="0"/>
              <a:t>Filkins</a:t>
            </a:r>
            <a:r>
              <a:rPr lang="en-US" dirty="0" smtClean="0"/>
              <a:t> with contribution by Kevin Fogarty December 2015</a:t>
            </a:r>
            <a:endParaRPr lang="en-US" dirty="0"/>
          </a:p>
        </p:txBody>
      </p:sp>
    </p:spTree>
    <p:extLst>
      <p:ext uri="{BB962C8B-B14F-4D97-AF65-F5344CB8AC3E}">
        <p14:creationId xmlns:p14="http://schemas.microsoft.com/office/powerpoint/2010/main" val="57272790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Me The Money</a:t>
            </a:r>
            <a:endParaRPr lang="en-US" dirty="0"/>
          </a:p>
        </p:txBody>
      </p:sp>
      <p:pic>
        <p:nvPicPr>
          <p:cNvPr id="4" name="Content Placeholder 3" descr="morton.jpg"/>
          <p:cNvPicPr>
            <a:picLocks noGrp="1" noChangeAspect="1"/>
          </p:cNvPicPr>
          <p:nvPr>
            <p:ph idx="1"/>
          </p:nvPr>
        </p:nvPicPr>
        <p:blipFill>
          <a:blip r:embed="rId3">
            <a:extLst>
              <a:ext uri="{28A0092B-C50C-407E-A947-70E740481C1C}">
                <a14:useLocalDpi xmlns:a14="http://schemas.microsoft.com/office/drawing/2010/main" val="0"/>
              </a:ext>
            </a:extLst>
          </a:blip>
          <a:srcRect l="-89957" r="-89957"/>
          <a:stretch>
            <a:fillRect/>
          </a:stretch>
        </p:blipFill>
        <p:spPr/>
      </p:pic>
      <p:sp>
        <p:nvSpPr>
          <p:cNvPr id="5" name="TextBox 4"/>
          <p:cNvSpPr txBox="1"/>
          <p:nvPr/>
        </p:nvSpPr>
        <p:spPr>
          <a:xfrm>
            <a:off x="6013787" y="4680526"/>
            <a:ext cx="2686788" cy="1384995"/>
          </a:xfrm>
          <a:prstGeom prst="rect">
            <a:avLst/>
          </a:prstGeom>
          <a:noFill/>
        </p:spPr>
        <p:txBody>
          <a:bodyPr wrap="square" rtlCol="0">
            <a:spAutoFit/>
          </a:bodyPr>
          <a:lstStyle/>
          <a:p>
            <a:r>
              <a:rPr lang="en-US" sz="2800" dirty="0" smtClean="0"/>
              <a:t>Rubbing Salt Into The Breach Wound</a:t>
            </a:r>
            <a:endParaRPr lang="en-US" sz="2800" dirty="0"/>
          </a:p>
        </p:txBody>
      </p:sp>
      <p:sp>
        <p:nvSpPr>
          <p:cNvPr id="6" name="TextBox 5"/>
          <p:cNvSpPr txBox="1"/>
          <p:nvPr/>
        </p:nvSpPr>
        <p:spPr>
          <a:xfrm>
            <a:off x="900113" y="2246202"/>
            <a:ext cx="2258962" cy="954107"/>
          </a:xfrm>
          <a:prstGeom prst="rect">
            <a:avLst/>
          </a:prstGeom>
          <a:noFill/>
        </p:spPr>
        <p:txBody>
          <a:bodyPr wrap="square" rtlCol="0">
            <a:spAutoFit/>
          </a:bodyPr>
          <a:lstStyle/>
          <a:p>
            <a:r>
              <a:rPr lang="en-US" sz="2800" dirty="0" err="1" smtClean="0"/>
              <a:t>TalkTalk</a:t>
            </a:r>
            <a:r>
              <a:rPr lang="en-US" sz="2800" dirty="0" smtClean="0"/>
              <a:t> Incident</a:t>
            </a:r>
            <a:endParaRPr lang="en-US" sz="2800" dirty="0"/>
          </a:p>
        </p:txBody>
      </p:sp>
    </p:spTree>
    <p:extLst>
      <p:ext uri="{BB962C8B-B14F-4D97-AF65-F5344CB8AC3E}">
        <p14:creationId xmlns:p14="http://schemas.microsoft.com/office/powerpoint/2010/main" val="330007294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Me The Money</a:t>
            </a:r>
            <a:endParaRPr lang="en-US" dirty="0"/>
          </a:p>
        </p:txBody>
      </p:sp>
      <p:pic>
        <p:nvPicPr>
          <p:cNvPr id="4" name="Content Placeholder 3" descr="talktalk.jpg"/>
          <p:cNvPicPr>
            <a:picLocks noGrp="1" noChangeAspect="1"/>
          </p:cNvPicPr>
          <p:nvPr>
            <p:ph idx="1"/>
          </p:nvPr>
        </p:nvPicPr>
        <p:blipFill>
          <a:blip r:embed="rId3">
            <a:alphaModFix/>
            <a:extLst>
              <a:ext uri="{28A0092B-C50C-407E-A947-70E740481C1C}">
                <a14:useLocalDpi xmlns:a14="http://schemas.microsoft.com/office/drawing/2010/main" val="0"/>
              </a:ext>
            </a:extLst>
          </a:blip>
          <a:srcRect l="-6531" r="-6531"/>
          <a:stretch>
            <a:fillRect/>
          </a:stretch>
        </p:blipFill>
        <p:spPr>
          <a:xfrm>
            <a:off x="2613417" y="4273260"/>
            <a:ext cx="4029989" cy="2014005"/>
          </a:xfrm>
        </p:spPr>
      </p:pic>
      <p:sp>
        <p:nvSpPr>
          <p:cNvPr id="5" name="TextBox 4"/>
          <p:cNvSpPr txBox="1"/>
          <p:nvPr/>
        </p:nvSpPr>
        <p:spPr>
          <a:xfrm>
            <a:off x="787145" y="2057269"/>
            <a:ext cx="7850458" cy="2215991"/>
          </a:xfrm>
          <a:prstGeom prst="rect">
            <a:avLst/>
          </a:prstGeom>
          <a:noFill/>
        </p:spPr>
        <p:txBody>
          <a:bodyPr wrap="square" rtlCol="0">
            <a:spAutoFit/>
          </a:bodyPr>
          <a:lstStyle/>
          <a:p>
            <a:pPr algn="ctr"/>
            <a:r>
              <a:rPr lang="en-US" sz="2400" i="1" dirty="0" err="1" smtClean="0"/>
              <a:t>TalkTalk</a:t>
            </a:r>
            <a:r>
              <a:rPr lang="en-US" sz="2400" i="1" dirty="0" smtClean="0"/>
              <a:t> Breach </a:t>
            </a:r>
          </a:p>
          <a:p>
            <a:pPr algn="ctr"/>
            <a:r>
              <a:rPr lang="en-US" sz="2000" dirty="0" smtClean="0"/>
              <a:t>October 22, 2015</a:t>
            </a:r>
          </a:p>
          <a:p>
            <a:endParaRPr lang="en-US" dirty="0" smtClean="0"/>
          </a:p>
          <a:p>
            <a:pPr algn="ctr"/>
            <a:r>
              <a:rPr lang="en-US" dirty="0" smtClean="0"/>
              <a:t>156,959 customer names, addresses, email addresses and phone numbers, as well as 28,000 partially obscured credit or debit card details, 15,656 bank account numbers with sort codes, and 15,000 dates of birth “possibly” compromised in a ‘significant and sustained’ attack on website</a:t>
            </a:r>
            <a:endParaRPr lang="en-US" dirty="0"/>
          </a:p>
        </p:txBody>
      </p:sp>
    </p:spTree>
    <p:extLst>
      <p:ext uri="{BB962C8B-B14F-4D97-AF65-F5344CB8AC3E}">
        <p14:creationId xmlns:p14="http://schemas.microsoft.com/office/powerpoint/2010/main" val="1377685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Me The Money</a:t>
            </a:r>
            <a:endParaRPr lang="en-US" dirty="0"/>
          </a:p>
        </p:txBody>
      </p:sp>
      <p:sp>
        <p:nvSpPr>
          <p:cNvPr id="4" name="Text Placeholder 3"/>
          <p:cNvSpPr>
            <a:spLocks noGrp="1"/>
          </p:cNvSpPr>
          <p:nvPr>
            <p:ph type="body" idx="1"/>
          </p:nvPr>
        </p:nvSpPr>
        <p:spPr>
          <a:solidFill>
            <a:srgbClr val="C5D1D7"/>
          </a:solidFill>
        </p:spPr>
        <p:txBody>
          <a:bodyPr/>
          <a:lstStyle/>
          <a:p>
            <a:r>
              <a:rPr lang="en-US" dirty="0" err="1" smtClean="0"/>
              <a:t>TalkTalk</a:t>
            </a:r>
            <a:endParaRPr lang="en-US" dirty="0"/>
          </a:p>
        </p:txBody>
      </p:sp>
      <p:sp>
        <p:nvSpPr>
          <p:cNvPr id="3" name="Content Placeholder 2"/>
          <p:cNvSpPr>
            <a:spLocks noGrp="1"/>
          </p:cNvSpPr>
          <p:nvPr>
            <p:ph sz="half" idx="2"/>
          </p:nvPr>
        </p:nvSpPr>
        <p:spPr/>
        <p:txBody>
          <a:bodyPr>
            <a:normAutofit fontScale="77500" lnSpcReduction="20000"/>
          </a:bodyPr>
          <a:lstStyle/>
          <a:p>
            <a:pPr marL="0" indent="0">
              <a:buNone/>
            </a:pPr>
            <a:r>
              <a:rPr lang="en-US" dirty="0" smtClean="0"/>
              <a:t>"</a:t>
            </a:r>
            <a:r>
              <a:rPr lang="en-US" dirty="0"/>
              <a:t>Potentially it could affect all of our customers, which is why we are contacting them all by email and we will also write to them as well</a:t>
            </a:r>
            <a:r>
              <a:rPr lang="en-US" dirty="0" smtClean="0"/>
              <a:t>.”</a:t>
            </a:r>
          </a:p>
          <a:p>
            <a:pPr marL="0" indent="0">
              <a:buNone/>
            </a:pPr>
            <a:r>
              <a:rPr lang="en-US" dirty="0"/>
              <a:t>"It's too early to know exactly what data has been attacked and what has been stolen</a:t>
            </a:r>
            <a:r>
              <a:rPr lang="en-US" dirty="0" smtClean="0"/>
              <a:t>”</a:t>
            </a:r>
          </a:p>
          <a:p>
            <a:pPr marL="0" indent="0">
              <a:buNone/>
            </a:pPr>
            <a:r>
              <a:rPr lang="en-US" dirty="0"/>
              <a:t>"Unfortunately cybercrime is the crime of our generation. Can our </a:t>
            </a:r>
            <a:r>
              <a:rPr lang="en-US" dirty="0" err="1"/>
              <a:t>defences</a:t>
            </a:r>
            <a:r>
              <a:rPr lang="en-US" dirty="0"/>
              <a:t> be stronger? Absolutely. Can every company's </a:t>
            </a:r>
            <a:r>
              <a:rPr lang="en-US" dirty="0" err="1"/>
              <a:t>defences</a:t>
            </a:r>
            <a:r>
              <a:rPr lang="en-US" dirty="0"/>
              <a:t> be stronger? </a:t>
            </a:r>
            <a:r>
              <a:rPr lang="en-US" dirty="0" smtClean="0"/>
              <a:t> I'm </a:t>
            </a:r>
            <a:r>
              <a:rPr lang="en-US" dirty="0"/>
              <a:t>a customer myself of Talk Talk, I've been a victim of this attack."</a:t>
            </a:r>
          </a:p>
          <a:p>
            <a:pPr marL="0" indent="0">
              <a:buNone/>
            </a:pPr>
            <a:endParaRPr lang="en-US" dirty="0"/>
          </a:p>
          <a:p>
            <a:endParaRPr lang="en-US" dirty="0"/>
          </a:p>
        </p:txBody>
      </p:sp>
      <p:sp>
        <p:nvSpPr>
          <p:cNvPr id="5" name="Text Placeholder 4"/>
          <p:cNvSpPr>
            <a:spLocks noGrp="1"/>
          </p:cNvSpPr>
          <p:nvPr>
            <p:ph type="body" sz="quarter" idx="3"/>
          </p:nvPr>
        </p:nvSpPr>
        <p:spPr>
          <a:solidFill>
            <a:srgbClr val="C5D1D7"/>
          </a:solidFill>
        </p:spPr>
        <p:txBody>
          <a:bodyPr/>
          <a:lstStyle/>
          <a:p>
            <a:r>
              <a:rPr lang="en-US" dirty="0" smtClean="0"/>
              <a:t>Customers</a:t>
            </a:r>
            <a:endParaRPr lang="en-US" dirty="0"/>
          </a:p>
        </p:txBody>
      </p:sp>
      <p:sp>
        <p:nvSpPr>
          <p:cNvPr id="6" name="Content Placeholder 5"/>
          <p:cNvSpPr>
            <a:spLocks noGrp="1"/>
          </p:cNvSpPr>
          <p:nvPr>
            <p:ph sz="quarter" idx="4"/>
          </p:nvPr>
        </p:nvSpPr>
        <p:spPr/>
        <p:txBody>
          <a:bodyPr>
            <a:normAutofit fontScale="77500" lnSpcReduction="20000"/>
          </a:bodyPr>
          <a:lstStyle/>
          <a:p>
            <a:pPr>
              <a:buFont typeface="Wingdings" charset="2"/>
              <a:buChar char="Ø"/>
            </a:pPr>
            <a:r>
              <a:rPr lang="en-US" dirty="0" smtClean="0"/>
              <a:t>"</a:t>
            </a:r>
            <a:r>
              <a:rPr lang="en-US" dirty="0"/>
              <a:t>I have not received a single piece of correspondence. The level of information is lacking. And to think this is Get Safe Online Week</a:t>
            </a:r>
            <a:r>
              <a:rPr lang="en-US" dirty="0" smtClean="0"/>
              <a:t>!”</a:t>
            </a:r>
            <a:endParaRPr lang="en-US" dirty="0"/>
          </a:p>
          <a:p>
            <a:pPr>
              <a:buFont typeface="Wingdings" charset="2"/>
              <a:buChar char="Ø"/>
            </a:pPr>
            <a:r>
              <a:rPr lang="en-US" dirty="0"/>
              <a:t>"</a:t>
            </a:r>
            <a:r>
              <a:rPr lang="en-US" dirty="0" err="1"/>
              <a:t>TalkTalk's</a:t>
            </a:r>
            <a:r>
              <a:rPr lang="en-US" dirty="0"/>
              <a:t> online advice is not proportionate to what has happened. Telling customers to "keep an eye on accounts" just does not cut it in terms of advice</a:t>
            </a:r>
            <a:r>
              <a:rPr lang="en-US" dirty="0" smtClean="0"/>
              <a:t>.”</a:t>
            </a:r>
          </a:p>
          <a:p>
            <a:pPr>
              <a:buFont typeface="Wingdings" charset="2"/>
              <a:buChar char="Ø"/>
            </a:pPr>
            <a:r>
              <a:rPr lang="en-US" dirty="0"/>
              <a:t>"They may not get a payment for my next bill if they don't get this sorted," </a:t>
            </a:r>
          </a:p>
          <a:p>
            <a:pPr>
              <a:buFont typeface="Wingdings" charset="0"/>
              <a:buChar char="Ø"/>
            </a:pPr>
            <a:endParaRPr lang="en-US" dirty="0"/>
          </a:p>
        </p:txBody>
      </p:sp>
      <p:sp>
        <p:nvSpPr>
          <p:cNvPr id="7" name="TextBox 6"/>
          <p:cNvSpPr txBox="1"/>
          <p:nvPr/>
        </p:nvSpPr>
        <p:spPr>
          <a:xfrm>
            <a:off x="2235492" y="6352362"/>
            <a:ext cx="5447043" cy="276999"/>
          </a:xfrm>
          <a:prstGeom prst="rect">
            <a:avLst/>
          </a:prstGeom>
          <a:noFill/>
        </p:spPr>
        <p:txBody>
          <a:bodyPr wrap="square" rtlCol="0">
            <a:spAutoFit/>
          </a:bodyPr>
          <a:lstStyle/>
          <a:p>
            <a:r>
              <a:rPr lang="en-US" sz="1200" dirty="0" smtClean="0"/>
              <a:t>BBC: </a:t>
            </a:r>
            <a:r>
              <a:rPr lang="en-US" sz="1200" dirty="0" err="1" smtClean="0"/>
              <a:t>TalkTalk</a:t>
            </a:r>
            <a:r>
              <a:rPr lang="en-US" sz="1200" dirty="0" smtClean="0"/>
              <a:t> cyber-attack: Website hit by ‘significant’ breach October 23, 2015</a:t>
            </a:r>
            <a:endParaRPr lang="en-US" sz="1200" dirty="0"/>
          </a:p>
        </p:txBody>
      </p:sp>
    </p:spTree>
    <p:extLst>
      <p:ext uri="{BB962C8B-B14F-4D97-AF65-F5344CB8AC3E}">
        <p14:creationId xmlns:p14="http://schemas.microsoft.com/office/powerpoint/2010/main" val="4232366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It’s Worthwhile</a:t>
            </a:r>
            <a:endParaRPr lang="en-US" dirty="0"/>
          </a:p>
        </p:txBody>
      </p:sp>
      <p:sp>
        <p:nvSpPr>
          <p:cNvPr id="4" name="Content Placeholder 3"/>
          <p:cNvSpPr>
            <a:spLocks noGrp="1"/>
          </p:cNvSpPr>
          <p:nvPr>
            <p:ph sz="half" idx="1"/>
          </p:nvPr>
        </p:nvSpPr>
        <p:spPr>
          <a:xfrm>
            <a:off x="555204" y="4975691"/>
            <a:ext cx="3254469" cy="1181351"/>
          </a:xfrm>
          <a:solidFill>
            <a:srgbClr val="C5D1D7"/>
          </a:solidFill>
        </p:spPr>
        <p:txBody>
          <a:bodyPr>
            <a:normAutofit fontScale="77500" lnSpcReduction="20000"/>
          </a:bodyPr>
          <a:lstStyle/>
          <a:p>
            <a:pPr marL="0" indent="0">
              <a:buNone/>
            </a:pPr>
            <a:endParaRPr lang="en-US" dirty="0" smtClean="0"/>
          </a:p>
          <a:p>
            <a:pPr marL="0" indent="0" algn="ctr">
              <a:buNone/>
            </a:pPr>
            <a:r>
              <a:rPr lang="en-US" sz="3000" b="1" dirty="0" smtClean="0"/>
              <a:t>Justify Security Investment</a:t>
            </a:r>
            <a:endParaRPr lang="en-US" sz="3000" b="1" dirty="0"/>
          </a:p>
        </p:txBody>
      </p:sp>
      <p:sp>
        <p:nvSpPr>
          <p:cNvPr id="5" name="Content Placeholder 4"/>
          <p:cNvSpPr>
            <a:spLocks noGrp="1"/>
          </p:cNvSpPr>
          <p:nvPr>
            <p:ph sz="half" idx="2"/>
          </p:nvPr>
        </p:nvSpPr>
        <p:spPr>
          <a:xfrm>
            <a:off x="4687623" y="4946813"/>
            <a:ext cx="3824611" cy="1126471"/>
          </a:xfrm>
          <a:solidFill>
            <a:schemeClr val="bg2"/>
          </a:solidFill>
        </p:spPr>
        <p:txBody>
          <a:bodyPr>
            <a:normAutofit fontScale="77500" lnSpcReduction="20000"/>
          </a:bodyPr>
          <a:lstStyle/>
          <a:p>
            <a:pPr marL="0" indent="0" algn="r">
              <a:buNone/>
            </a:pPr>
            <a:r>
              <a:rPr lang="en-US" sz="2800" b="1" dirty="0" smtClean="0"/>
              <a:t>Communication</a:t>
            </a:r>
            <a:r>
              <a:rPr lang="en-US" sz="2800" b="1" dirty="0"/>
              <a:t>! Getting everyone on the same page on the range of </a:t>
            </a:r>
            <a:r>
              <a:rPr lang="en-US" sz="2800" b="1" dirty="0" smtClean="0"/>
              <a:t>outcomes </a:t>
            </a:r>
            <a:endParaRPr lang="en-US" sz="2800" b="1" dirty="0"/>
          </a:p>
          <a:p>
            <a:pPr>
              <a:buFont typeface="Wingdings" charset="2"/>
              <a:buChar char="Ø"/>
            </a:pPr>
            <a:endParaRPr lang="en-US" dirty="0" smtClean="0"/>
          </a:p>
          <a:p>
            <a:pPr>
              <a:buFont typeface="Wingdings" charset="2"/>
              <a:buChar char="Ø"/>
            </a:pPr>
            <a:endParaRPr lang="en-US" dirty="0"/>
          </a:p>
        </p:txBody>
      </p:sp>
      <p:pic>
        <p:nvPicPr>
          <p:cNvPr id="8" name="Picture 7" descr="stk19975boj.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2742" y="1834549"/>
            <a:ext cx="2599944" cy="3112264"/>
          </a:xfrm>
          <a:prstGeom prst="rect">
            <a:avLst/>
          </a:prstGeom>
        </p:spPr>
      </p:pic>
    </p:spTree>
    <p:extLst>
      <p:ext uri="{BB962C8B-B14F-4D97-AF65-F5344CB8AC3E}">
        <p14:creationId xmlns:p14="http://schemas.microsoft.com/office/powerpoint/2010/main" val="76619580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sz="2400" b="1" dirty="0" smtClean="0">
                <a:latin typeface="Lucida Grande"/>
                <a:ea typeface="Lucida Grande"/>
                <a:cs typeface="Lucida Grande"/>
              </a:rPr>
              <a:t>£60M &amp; Counting</a:t>
            </a:r>
            <a:endParaRPr lang="en-US" sz="2400" dirty="0"/>
          </a:p>
        </p:txBody>
      </p:sp>
      <p:sp>
        <p:nvSpPr>
          <p:cNvPr id="11" name="Content Placeholder 10"/>
          <p:cNvSpPr>
            <a:spLocks noGrp="1"/>
          </p:cNvSpPr>
          <p:nvPr>
            <p:ph idx="1"/>
          </p:nvPr>
        </p:nvSpPr>
        <p:spPr/>
        <p:txBody>
          <a:bodyPr>
            <a:normAutofit lnSpcReduction="10000"/>
          </a:bodyPr>
          <a:lstStyle/>
          <a:p>
            <a:pPr marL="0" indent="0" algn="ctr">
              <a:buNone/>
            </a:pPr>
            <a:r>
              <a:rPr lang="en-US" dirty="0" smtClean="0"/>
              <a:t>£60 million spent on</a:t>
            </a:r>
          </a:p>
          <a:p>
            <a:r>
              <a:rPr lang="en-US" dirty="0" smtClean="0"/>
              <a:t>Forensic &amp; Security Reviews</a:t>
            </a:r>
          </a:p>
          <a:p>
            <a:r>
              <a:rPr lang="en-US" dirty="0" smtClean="0"/>
              <a:t>New controls &amp; security features</a:t>
            </a:r>
          </a:p>
          <a:p>
            <a:r>
              <a:rPr lang="en-US" dirty="0" smtClean="0"/>
              <a:t>Re-</a:t>
            </a:r>
            <a:r>
              <a:rPr lang="en-US" dirty="0" err="1" smtClean="0"/>
              <a:t>evaulation</a:t>
            </a:r>
            <a:r>
              <a:rPr lang="en-US" dirty="0" smtClean="0"/>
              <a:t> of vendor partners</a:t>
            </a:r>
          </a:p>
          <a:p>
            <a:r>
              <a:rPr lang="en-US" dirty="0" smtClean="0"/>
              <a:t>Free upgrades available for ALL customers</a:t>
            </a:r>
          </a:p>
          <a:p>
            <a:r>
              <a:rPr lang="en-US" dirty="0" smtClean="0"/>
              <a:t>Extra TV channels, unlimited landline, and more!</a:t>
            </a:r>
          </a:p>
          <a:p>
            <a:endParaRPr lang="en-US" dirty="0"/>
          </a:p>
        </p:txBody>
      </p:sp>
      <p:sp>
        <p:nvSpPr>
          <p:cNvPr id="12" name="Text Placeholder 11"/>
          <p:cNvSpPr>
            <a:spLocks noGrp="1"/>
          </p:cNvSpPr>
          <p:nvPr>
            <p:ph type="body" sz="half" idx="2"/>
          </p:nvPr>
        </p:nvSpPr>
        <p:spPr/>
        <p:txBody>
          <a:bodyPr>
            <a:normAutofit lnSpcReduction="10000"/>
          </a:bodyPr>
          <a:lstStyle/>
          <a:p>
            <a:r>
              <a:rPr lang="en-US" dirty="0" smtClean="0"/>
              <a:t>Lost at least 100K customers, perhaps as many as 250K</a:t>
            </a:r>
          </a:p>
          <a:p>
            <a:endParaRPr lang="en-US" dirty="0" smtClean="0"/>
          </a:p>
          <a:p>
            <a:r>
              <a:rPr lang="en-US" dirty="0" smtClean="0"/>
              <a:t>Gained fewer new customers than forecast thanks to shut-down in on-line sales operations</a:t>
            </a:r>
          </a:p>
          <a:p>
            <a:endParaRPr lang="en-US" dirty="0"/>
          </a:p>
          <a:p>
            <a:r>
              <a:rPr lang="en-US" dirty="0" smtClean="0"/>
              <a:t>Multiple incentives to regain customers including free upgrade, taken up by 489K customers</a:t>
            </a:r>
          </a:p>
          <a:p>
            <a:endParaRPr lang="en-US" dirty="0" smtClean="0"/>
          </a:p>
          <a:p>
            <a:endParaRPr lang="en-US" dirty="0"/>
          </a:p>
        </p:txBody>
      </p:sp>
      <p:pic>
        <p:nvPicPr>
          <p:cNvPr id="14" name="Picture Placeholder 13" descr="talktalk.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1459" b="21459"/>
          <a:stretch>
            <a:fillRect/>
          </a:stretch>
        </p:blipFill>
        <p:spPr>
          <a:xfrm>
            <a:off x="352425" y="309563"/>
            <a:ext cx="3398838" cy="1204912"/>
          </a:xfrm>
        </p:spPr>
      </p:pic>
    </p:spTree>
    <p:extLst>
      <p:ext uri="{BB962C8B-B14F-4D97-AF65-F5344CB8AC3E}">
        <p14:creationId xmlns:p14="http://schemas.microsoft.com/office/powerpoint/2010/main" val="4254639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Show Me The Money</a:t>
            </a:r>
            <a:endParaRPr lang="en-US" dirty="0"/>
          </a:p>
        </p:txBody>
      </p:sp>
      <p:sp>
        <p:nvSpPr>
          <p:cNvPr id="7" name="Content Placeholder 6"/>
          <p:cNvSpPr>
            <a:spLocks noGrp="1"/>
          </p:cNvSpPr>
          <p:nvPr>
            <p:ph idx="1"/>
          </p:nvPr>
        </p:nvSpPr>
        <p:spPr/>
        <p:txBody>
          <a:bodyPr anchor="b"/>
          <a:lstStyle/>
          <a:p>
            <a:pPr marL="0" indent="0" algn="ctr">
              <a:buNone/>
            </a:pPr>
            <a:r>
              <a:rPr lang="en-US" dirty="0" smtClean="0"/>
              <a:t>Capturing and quantifying impact can both answer the question of “how much will this cost us” as well as illustrate the value of investing in controls today</a:t>
            </a:r>
            <a:endParaRPr lang="en-US" dirty="0"/>
          </a:p>
        </p:txBody>
      </p:sp>
      <p:pic>
        <p:nvPicPr>
          <p:cNvPr id="8" name="Picture 7" descr="win-w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0500" y="2374900"/>
            <a:ext cx="3683000" cy="2108200"/>
          </a:xfrm>
          <a:prstGeom prst="rect">
            <a:avLst/>
          </a:prstGeom>
        </p:spPr>
      </p:pic>
    </p:spTree>
    <p:extLst>
      <p:ext uri="{BB962C8B-B14F-4D97-AF65-F5344CB8AC3E}">
        <p14:creationId xmlns:p14="http://schemas.microsoft.com/office/powerpoint/2010/main" val="13978315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978346C-C699-4741-A869-2F37FCA4440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55742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ln>
            <a:solidFill>
              <a:schemeClr val="tx1"/>
            </a:solidFill>
          </a:ln>
        </p:spPr>
        <p:txBody>
          <a:bodyPr>
            <a:noAutofit/>
          </a:bodyPr>
          <a:lstStyle/>
          <a:p>
            <a:r>
              <a:rPr lang="en-US" sz="2200" dirty="0" smtClean="0"/>
              <a:t>Cost of Data Breach Study: Global Analysis </a:t>
            </a:r>
            <a:endParaRPr lang="en-US" sz="2200" dirty="0"/>
          </a:p>
        </p:txBody>
      </p:sp>
      <p:sp>
        <p:nvSpPr>
          <p:cNvPr id="13" name="Content Placeholder 12"/>
          <p:cNvSpPr>
            <a:spLocks noGrp="1"/>
          </p:cNvSpPr>
          <p:nvPr>
            <p:ph idx="1"/>
          </p:nvPr>
        </p:nvSpPr>
        <p:spPr/>
        <p:txBody>
          <a:bodyPr/>
          <a:lstStyle/>
          <a:p>
            <a:pPr marL="0" indent="0">
              <a:buNone/>
            </a:pPr>
            <a:r>
              <a:rPr lang="en-US" dirty="0" smtClean="0"/>
              <a:t>Pros:</a:t>
            </a:r>
          </a:p>
          <a:p>
            <a:r>
              <a:rPr lang="en-US" dirty="0" smtClean="0"/>
              <a:t>One of the most widely citied studies </a:t>
            </a:r>
          </a:p>
          <a:p>
            <a:r>
              <a:rPr lang="en-US" dirty="0" smtClean="0"/>
              <a:t>Actively researching costs since 2002</a:t>
            </a:r>
          </a:p>
          <a:p>
            <a:r>
              <a:rPr lang="en-US" dirty="0" smtClean="0"/>
              <a:t>Free* to access full report</a:t>
            </a:r>
          </a:p>
          <a:p>
            <a:pPr marL="0" indent="0">
              <a:buNone/>
            </a:pPr>
            <a:r>
              <a:rPr lang="en-US" dirty="0" smtClean="0"/>
              <a:t>Cons:</a:t>
            </a:r>
          </a:p>
          <a:p>
            <a:r>
              <a:rPr lang="en-US" dirty="0" smtClean="0"/>
              <a:t>Cost per record?</a:t>
            </a:r>
          </a:p>
          <a:p>
            <a:r>
              <a:rPr lang="en-US" dirty="0" smtClean="0"/>
              <a:t>Data breaches, sure! But what about other events?</a:t>
            </a:r>
            <a:endParaRPr lang="en-US" dirty="0"/>
          </a:p>
        </p:txBody>
      </p:sp>
      <p:sp>
        <p:nvSpPr>
          <p:cNvPr id="14" name="Text Placeholder 13"/>
          <p:cNvSpPr>
            <a:spLocks noGrp="1"/>
          </p:cNvSpPr>
          <p:nvPr>
            <p:ph type="body" sz="half" idx="2"/>
          </p:nvPr>
        </p:nvSpPr>
        <p:spPr/>
        <p:txBody>
          <a:bodyPr>
            <a:normAutofit/>
          </a:bodyPr>
          <a:lstStyle/>
          <a:p>
            <a:r>
              <a:rPr lang="en-US" dirty="0" smtClean="0"/>
              <a:t>Produced annually</a:t>
            </a:r>
          </a:p>
          <a:p>
            <a:r>
              <a:rPr lang="en-US" dirty="0" smtClean="0"/>
              <a:t>Survey of ~350 companies experiencing a breach event</a:t>
            </a:r>
          </a:p>
          <a:p>
            <a:r>
              <a:rPr lang="en-US" dirty="0" smtClean="0"/>
              <a:t>Spanning ~11 countries</a:t>
            </a:r>
          </a:p>
          <a:p>
            <a:r>
              <a:rPr lang="en-US" dirty="0" smtClean="0"/>
              <a:t>2015 Findings:</a:t>
            </a:r>
          </a:p>
          <a:p>
            <a:pPr marL="285750" indent="-285750">
              <a:buFont typeface="Arial"/>
              <a:buChar char="•"/>
            </a:pPr>
            <a:r>
              <a:rPr lang="en-US" dirty="0" err="1" smtClean="0"/>
              <a:t>Avg</a:t>
            </a:r>
            <a:r>
              <a:rPr lang="en-US" dirty="0" smtClean="0"/>
              <a:t> Cost: $3.79M</a:t>
            </a:r>
          </a:p>
          <a:p>
            <a:pPr marL="285750" indent="-285750">
              <a:buFont typeface="Arial"/>
              <a:buChar char="•"/>
            </a:pPr>
            <a:r>
              <a:rPr lang="en-US" dirty="0" err="1" smtClean="0"/>
              <a:t>Avg</a:t>
            </a:r>
            <a:r>
              <a:rPr lang="en-US" dirty="0" smtClean="0"/>
              <a:t> Cost per Record: $154</a:t>
            </a:r>
          </a:p>
          <a:p>
            <a:r>
              <a:rPr lang="en-US" dirty="0" smtClean="0"/>
              <a:t>Find it here: www</a:t>
            </a:r>
            <a:r>
              <a:rPr lang="en-US" dirty="0"/>
              <a:t>-03.ibm.com/security/data-breach/</a:t>
            </a:r>
            <a:endParaRPr lang="en-US" dirty="0" smtClean="0"/>
          </a:p>
          <a:p>
            <a:endParaRPr lang="en-US" dirty="0"/>
          </a:p>
        </p:txBody>
      </p:sp>
      <p:pic>
        <p:nvPicPr>
          <p:cNvPr id="16" name="Picture Placeholder 15" descr="Screen Shot 2016-05-24 at 1.37.56 PM.png"/>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5040" r="16533"/>
          <a:stretch/>
        </p:blipFill>
        <p:spPr>
          <a:xfrm>
            <a:off x="350323" y="309563"/>
            <a:ext cx="3400939" cy="1204912"/>
          </a:xfrm>
        </p:spPr>
      </p:pic>
    </p:spTree>
    <p:extLst>
      <p:ext uri="{BB962C8B-B14F-4D97-AF65-F5344CB8AC3E}">
        <p14:creationId xmlns:p14="http://schemas.microsoft.com/office/powerpoint/2010/main" val="201089054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Cyber Claims Study (&amp; 2015 DBIR)</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Pros</a:t>
            </a:r>
          </a:p>
          <a:p>
            <a:r>
              <a:rPr lang="en-US" dirty="0" smtClean="0"/>
              <a:t>Gathers </a:t>
            </a:r>
            <a:r>
              <a:rPr lang="en-US" i="1" dirty="0" smtClean="0"/>
              <a:t>actual</a:t>
            </a:r>
            <a:r>
              <a:rPr lang="en-US" dirty="0" smtClean="0"/>
              <a:t> payouts, not estimated</a:t>
            </a:r>
          </a:p>
          <a:p>
            <a:r>
              <a:rPr lang="en-US" dirty="0" smtClean="0"/>
              <a:t>Interesting stats showing how the money is spent</a:t>
            </a:r>
          </a:p>
          <a:p>
            <a:pPr marL="0" indent="0">
              <a:buNone/>
            </a:pPr>
            <a:r>
              <a:rPr lang="en-US" dirty="0" smtClean="0"/>
              <a:t>Cons</a:t>
            </a:r>
          </a:p>
          <a:p>
            <a:r>
              <a:rPr lang="en-US" dirty="0" smtClean="0"/>
              <a:t>Insurance proceeds – and only what had been paid to date over and above of retention</a:t>
            </a:r>
          </a:p>
          <a:p>
            <a:r>
              <a:rPr lang="en-US" dirty="0" smtClean="0"/>
              <a:t>Verizon estimate, with the same data - $0.58 cents per record</a:t>
            </a:r>
            <a:r>
              <a:rPr lang="is-IS" dirty="0" smtClean="0"/>
              <a:t>… or put another way</a:t>
            </a:r>
          </a:p>
          <a:p>
            <a:r>
              <a:rPr lang="is-IS" dirty="0" smtClean="0"/>
              <a:t>A breach of 1,000 records could cost anywhere from $3,110 to $1,461,730</a:t>
            </a:r>
            <a:endParaRPr lang="en-US" dirty="0"/>
          </a:p>
        </p:txBody>
      </p:sp>
      <p:sp>
        <p:nvSpPr>
          <p:cNvPr id="4" name="Text Placeholder 3"/>
          <p:cNvSpPr>
            <a:spLocks noGrp="1"/>
          </p:cNvSpPr>
          <p:nvPr>
            <p:ph type="body" sz="half" idx="2"/>
          </p:nvPr>
        </p:nvSpPr>
        <p:spPr/>
        <p:txBody>
          <a:bodyPr>
            <a:normAutofit fontScale="85000" lnSpcReduction="10000"/>
          </a:bodyPr>
          <a:lstStyle/>
          <a:p>
            <a:r>
              <a:rPr lang="en-US" dirty="0" smtClean="0"/>
              <a:t>Produced annually</a:t>
            </a:r>
          </a:p>
          <a:p>
            <a:r>
              <a:rPr lang="en-US" dirty="0" smtClean="0"/>
              <a:t>Survey of ~160 cyber insurance claim payments</a:t>
            </a:r>
          </a:p>
          <a:p>
            <a:r>
              <a:rPr lang="en-US" dirty="0" smtClean="0"/>
              <a:t>2015 Findings</a:t>
            </a:r>
          </a:p>
          <a:p>
            <a:pPr marL="285750" indent="-285750">
              <a:buFont typeface="Arial"/>
              <a:buChar char="•"/>
            </a:pPr>
            <a:r>
              <a:rPr lang="en-US" dirty="0" smtClean="0"/>
              <a:t>Typical payouts ranged from $30,000 to $263,000</a:t>
            </a:r>
          </a:p>
          <a:p>
            <a:pPr marL="285750" indent="-285750">
              <a:buFont typeface="Arial"/>
              <a:buChar char="•"/>
            </a:pPr>
            <a:r>
              <a:rPr lang="en-US" dirty="0" smtClean="0"/>
              <a:t>Median cost per record: $13.00</a:t>
            </a:r>
          </a:p>
          <a:p>
            <a:pPr marL="285750" indent="-285750">
              <a:buFont typeface="Arial"/>
              <a:buChar char="•"/>
            </a:pPr>
            <a:r>
              <a:rPr lang="en-US" dirty="0" smtClean="0"/>
              <a:t>Average cost per record: $964.31</a:t>
            </a:r>
          </a:p>
          <a:p>
            <a:r>
              <a:rPr lang="en-US" dirty="0"/>
              <a:t>Find it here: </a:t>
            </a:r>
            <a:r>
              <a:rPr lang="en-US" dirty="0" err="1" smtClean="0"/>
              <a:t>netdiligence.com</a:t>
            </a:r>
            <a:r>
              <a:rPr lang="en-US" dirty="0"/>
              <a:t>/downloads/NetDiligence_2015_Cyber_Claims_Study_093015.pdf</a:t>
            </a:r>
            <a:endParaRPr lang="en-US" dirty="0" smtClean="0"/>
          </a:p>
          <a:p>
            <a:endParaRPr lang="en-US" dirty="0"/>
          </a:p>
        </p:txBody>
      </p:sp>
      <p:pic>
        <p:nvPicPr>
          <p:cNvPr id="6" name="Picture Placeholder 5" descr="Screen Shot 2016-05-24 at 2.07.07 PM.pn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9375" b="-49375"/>
          <a:stretch>
            <a:fillRect/>
          </a:stretch>
        </p:blipFill>
        <p:spPr/>
      </p:pic>
    </p:spTree>
    <p:extLst>
      <p:ext uri="{BB962C8B-B14F-4D97-AF65-F5344CB8AC3E}">
        <p14:creationId xmlns:p14="http://schemas.microsoft.com/office/powerpoint/2010/main" val="22903061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Calculating Market Impact - Academic Studies Galore! </a:t>
            </a:r>
            <a:endParaRPr lang="en-US" sz="2000"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Pros</a:t>
            </a:r>
          </a:p>
          <a:p>
            <a:r>
              <a:rPr lang="en-US" dirty="0" smtClean="0"/>
              <a:t>Evidence based</a:t>
            </a:r>
          </a:p>
          <a:p>
            <a:r>
              <a:rPr lang="en-US" dirty="0" smtClean="0"/>
              <a:t>Capture larger impact to the organization as a whole</a:t>
            </a:r>
          </a:p>
          <a:p>
            <a:pPr marL="0" indent="0">
              <a:buNone/>
            </a:pPr>
            <a:r>
              <a:rPr lang="en-US" dirty="0" smtClean="0"/>
              <a:t>Cons</a:t>
            </a:r>
          </a:p>
          <a:p>
            <a:r>
              <a:rPr lang="en-US" dirty="0" smtClean="0"/>
              <a:t>Mixed outcomes</a:t>
            </a:r>
          </a:p>
          <a:p>
            <a:r>
              <a:rPr lang="en-US" dirty="0" smtClean="0"/>
              <a:t>Limited sample – only public companies</a:t>
            </a:r>
            <a:endParaRPr lang="is-IS" dirty="0" smtClean="0"/>
          </a:p>
          <a:p>
            <a:r>
              <a:rPr lang="en-US" dirty="0" smtClean="0"/>
              <a:t>Limited to publicly disclosed events</a:t>
            </a:r>
          </a:p>
          <a:p>
            <a:r>
              <a:rPr lang="en-US" dirty="0" smtClean="0"/>
              <a:t>“Breach fatigue” – That’s just a part of doing business today</a:t>
            </a:r>
            <a:endParaRPr lang="en-US" dirty="0"/>
          </a:p>
        </p:txBody>
      </p:sp>
      <p:sp>
        <p:nvSpPr>
          <p:cNvPr id="4" name="Text Placeholder 3"/>
          <p:cNvSpPr>
            <a:spLocks noGrp="1"/>
          </p:cNvSpPr>
          <p:nvPr>
            <p:ph type="body" sz="half" idx="2"/>
          </p:nvPr>
        </p:nvSpPr>
        <p:spPr/>
        <p:txBody>
          <a:bodyPr>
            <a:normAutofit fontScale="62500" lnSpcReduction="20000"/>
          </a:bodyPr>
          <a:lstStyle/>
          <a:p>
            <a:r>
              <a:rPr lang="en-US" sz="2100" dirty="0" smtClean="0"/>
              <a:t>“Effect of Internet Security Breach Announcements on Market Value: Capital Market Reactions for Breached Firms and Internet Security Developers”</a:t>
            </a:r>
          </a:p>
          <a:p>
            <a:endParaRPr lang="en-US" sz="2100" dirty="0" smtClean="0"/>
          </a:p>
          <a:p>
            <a:r>
              <a:rPr lang="en-US" sz="2100" dirty="0" smtClean="0"/>
              <a:t>“</a:t>
            </a:r>
            <a:r>
              <a:rPr lang="en-US" sz="2100" dirty="0"/>
              <a:t>I</a:t>
            </a:r>
            <a:r>
              <a:rPr lang="en-US" sz="2100" dirty="0" smtClean="0"/>
              <a:t>s There A Cost To Privacy Breaches? An Event Study”</a:t>
            </a:r>
          </a:p>
          <a:p>
            <a:endParaRPr lang="en-US" sz="2100" dirty="0"/>
          </a:p>
          <a:p>
            <a:r>
              <a:rPr lang="en-US" sz="2100" dirty="0" smtClean="0"/>
              <a:t>“Assessing the Impact of a Privacy Breach on a Firm’s Market Value”</a:t>
            </a:r>
          </a:p>
          <a:p>
            <a:endParaRPr lang="en-US" sz="2100" dirty="0" smtClean="0"/>
          </a:p>
          <a:p>
            <a:r>
              <a:rPr lang="en-US" sz="2100" dirty="0" smtClean="0"/>
              <a:t>Google it </a:t>
            </a:r>
            <a:r>
              <a:rPr lang="en-US" sz="2100" dirty="0"/>
              <a:t>here: </a:t>
            </a:r>
            <a:r>
              <a:rPr lang="en-US" sz="2100" dirty="0" smtClean="0"/>
              <a:t>economic impact of security breaches on market value</a:t>
            </a:r>
          </a:p>
          <a:p>
            <a:endParaRPr lang="en-US" dirty="0"/>
          </a:p>
        </p:txBody>
      </p:sp>
      <p:pic>
        <p:nvPicPr>
          <p:cNvPr id="9" name="Picture Placeholder 8"/>
          <p:cNvPicPr>
            <a:picLocks noGrp="1" noChangeAspect="1"/>
          </p:cNvPicPr>
          <p:nvPr>
            <p:ph type="pic" sz="quarter" idx="13"/>
          </p:nvPr>
        </p:nvPicPr>
        <p:blipFill rotWithShape="1">
          <a:blip r:embed="rId3"/>
          <a:srcRect t="48120"/>
          <a:stretch/>
        </p:blipFill>
        <p:spPr/>
      </p:pic>
    </p:spTree>
    <p:extLst>
      <p:ext uri="{BB962C8B-B14F-4D97-AF65-F5344CB8AC3E}">
        <p14:creationId xmlns:p14="http://schemas.microsoft.com/office/powerpoint/2010/main" val="33659324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Cost Calculators and Risk Estimation Tools</a:t>
            </a:r>
            <a:endParaRPr lang="en-US" sz="2000"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Pros</a:t>
            </a:r>
          </a:p>
          <a:p>
            <a:r>
              <a:rPr lang="en-US" dirty="0" smtClean="0"/>
              <a:t>Can be quick and easy </a:t>
            </a:r>
          </a:p>
          <a:p>
            <a:r>
              <a:rPr lang="en-US" dirty="0" smtClean="0"/>
              <a:t>Or the opposite, very thorough</a:t>
            </a:r>
          </a:p>
          <a:p>
            <a:pPr marL="0" indent="0">
              <a:buNone/>
            </a:pPr>
            <a:r>
              <a:rPr lang="en-US" dirty="0" smtClean="0"/>
              <a:t>Cons</a:t>
            </a:r>
          </a:p>
          <a:p>
            <a:r>
              <a:rPr lang="en-US" dirty="0" smtClean="0"/>
              <a:t>Freebies tend to be overly simplistic</a:t>
            </a:r>
          </a:p>
          <a:p>
            <a:r>
              <a:rPr lang="en-US" dirty="0" smtClean="0"/>
              <a:t>Or built on known studies</a:t>
            </a:r>
            <a:endParaRPr lang="is-IS" dirty="0" smtClean="0"/>
          </a:p>
          <a:p>
            <a:r>
              <a:rPr lang="en-US" dirty="0" smtClean="0"/>
              <a:t>Services incur a cost for subscribing</a:t>
            </a:r>
          </a:p>
          <a:p>
            <a:r>
              <a:rPr lang="en-US" dirty="0" smtClean="0"/>
              <a:t>Variety of approaches, some quite complex</a:t>
            </a:r>
          </a:p>
          <a:p>
            <a:endParaRPr lang="en-US" dirty="0"/>
          </a:p>
        </p:txBody>
      </p:sp>
      <p:sp>
        <p:nvSpPr>
          <p:cNvPr id="4" name="Text Placeholder 3"/>
          <p:cNvSpPr>
            <a:spLocks noGrp="1"/>
          </p:cNvSpPr>
          <p:nvPr>
            <p:ph type="body" sz="half" idx="2"/>
          </p:nvPr>
        </p:nvSpPr>
        <p:spPr/>
        <p:txBody>
          <a:bodyPr>
            <a:normAutofit/>
          </a:bodyPr>
          <a:lstStyle/>
          <a:p>
            <a:endParaRPr lang="en-US" sz="2100" dirty="0" smtClean="0"/>
          </a:p>
          <a:p>
            <a:r>
              <a:rPr lang="en-US" sz="2100" dirty="0" smtClean="0"/>
              <a:t>Many simplified, free tools and some subscription based services too</a:t>
            </a:r>
          </a:p>
          <a:p>
            <a:endParaRPr lang="en-US" sz="2100" dirty="0" smtClean="0"/>
          </a:p>
          <a:p>
            <a:r>
              <a:rPr lang="en-US" sz="2100" dirty="0" smtClean="0"/>
              <a:t>Google it </a:t>
            </a:r>
            <a:r>
              <a:rPr lang="en-US" sz="2100" dirty="0"/>
              <a:t>here: </a:t>
            </a:r>
            <a:r>
              <a:rPr lang="en-US" sz="2100" dirty="0" smtClean="0"/>
              <a:t>data breach cost calculator </a:t>
            </a:r>
          </a:p>
          <a:p>
            <a:endParaRPr lang="en-US" dirty="0"/>
          </a:p>
        </p:txBody>
      </p:sp>
      <p:pic>
        <p:nvPicPr>
          <p:cNvPr id="7" name="Picture Placeholder 6"/>
          <p:cNvPicPr>
            <a:picLocks noGrp="1" noChangeAspect="1"/>
          </p:cNvPicPr>
          <p:nvPr>
            <p:ph type="pic" sz="quarter" idx="13"/>
          </p:nvPr>
        </p:nvPicPr>
        <p:blipFill rotWithShape="1">
          <a:blip r:embed="rId3"/>
          <a:srcRect b="22802"/>
          <a:stretch/>
        </p:blipFill>
        <p:spPr/>
      </p:pic>
    </p:spTree>
    <p:extLst>
      <p:ext uri="{BB962C8B-B14F-4D97-AF65-F5344CB8AC3E}">
        <p14:creationId xmlns:p14="http://schemas.microsoft.com/office/powerpoint/2010/main" val="31657322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Is This So Difficult?</a:t>
            </a:r>
            <a:endParaRPr lang="en-US" dirty="0"/>
          </a:p>
        </p:txBody>
      </p:sp>
      <p:pic>
        <p:nvPicPr>
          <p:cNvPr id="5" name="Picture Placeholder 4"/>
          <p:cNvPicPr>
            <a:picLocks noGrp="1" noChangeAspect="1"/>
          </p:cNvPicPr>
          <p:nvPr>
            <p:ph type="pic" idx="1"/>
          </p:nvPr>
        </p:nvPicPr>
        <p:blipFill>
          <a:blip r:embed="rId3"/>
          <a:srcRect l="-18678" r="-18678"/>
          <a:stretch>
            <a:fillRect/>
          </a:stretch>
        </p:blipFill>
        <p:spPr/>
      </p:pic>
      <p:sp>
        <p:nvSpPr>
          <p:cNvPr id="3" name="Content Placeholder 2"/>
          <p:cNvSpPr>
            <a:spLocks noGrp="1"/>
          </p:cNvSpPr>
          <p:nvPr>
            <p:ph type="body" sz="half" idx="2"/>
          </p:nvPr>
        </p:nvSpPr>
        <p:spPr/>
        <p:txBody>
          <a:bodyPr>
            <a:normAutofit/>
          </a:bodyPr>
          <a:lstStyle/>
          <a:p>
            <a:pPr marL="0" indent="0" algn="ctr">
              <a:buNone/>
            </a:pPr>
            <a:r>
              <a:rPr lang="en-US" sz="2000" dirty="0" smtClean="0"/>
              <a:t>Different companies, different costs</a:t>
            </a:r>
          </a:p>
          <a:p>
            <a:pPr marL="236538" lvl="1" indent="0" algn="ctr">
              <a:buNone/>
            </a:pPr>
            <a:r>
              <a:rPr lang="en-US" sz="2000" dirty="0" smtClean="0"/>
              <a:t>Not a lot of incentive to share information</a:t>
            </a:r>
          </a:p>
          <a:p>
            <a:pPr marL="0" indent="0">
              <a:buNone/>
            </a:pPr>
            <a:endParaRPr lang="en-US" dirty="0" smtClean="0"/>
          </a:p>
        </p:txBody>
      </p:sp>
    </p:spTree>
    <p:extLst>
      <p:ext uri="{BB962C8B-B14F-4D97-AF65-F5344CB8AC3E}">
        <p14:creationId xmlns:p14="http://schemas.microsoft.com/office/powerpoint/2010/main" val="22376663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So Difficult?</a:t>
            </a:r>
            <a:endParaRPr lang="en-US" dirty="0"/>
          </a:p>
        </p:txBody>
      </p:sp>
      <p:sp>
        <p:nvSpPr>
          <p:cNvPr id="3" name="Content Placeholder 2"/>
          <p:cNvSpPr>
            <a:spLocks noGrp="1"/>
          </p:cNvSpPr>
          <p:nvPr>
            <p:ph sz="half" idx="1"/>
          </p:nvPr>
        </p:nvSpPr>
        <p:spPr>
          <a:ln w="3175" cmpd="sng">
            <a:solidFill>
              <a:schemeClr val="tx1"/>
            </a:solidFill>
          </a:ln>
        </p:spPr>
        <p:txBody>
          <a:bodyPr>
            <a:normAutofit/>
          </a:bodyPr>
          <a:lstStyle/>
          <a:p>
            <a:pPr marL="0" indent="0">
              <a:buNone/>
            </a:pPr>
            <a:r>
              <a:rPr lang="en-US" dirty="0" smtClean="0"/>
              <a:t>Costs become ‘absorbed’ into operations over time (especially when drawn out over a number of months or even years)</a:t>
            </a:r>
          </a:p>
          <a:p>
            <a:pPr marL="0" indent="0">
              <a:buNone/>
            </a:pPr>
            <a:endParaRPr lang="en-US" dirty="0" smtClean="0"/>
          </a:p>
        </p:txBody>
      </p:sp>
      <p:sp>
        <p:nvSpPr>
          <p:cNvPr id="8" name="Content Placeholder 7"/>
          <p:cNvSpPr>
            <a:spLocks noGrp="1"/>
          </p:cNvSpPr>
          <p:nvPr>
            <p:ph sz="half" idx="2"/>
          </p:nvPr>
        </p:nvSpPr>
        <p:spPr>
          <a:xfrm>
            <a:off x="4648199" y="2147888"/>
            <a:ext cx="3566160" cy="3927475"/>
          </a:xfrm>
          <a:ln w="3175" cmpd="sng">
            <a:solidFill>
              <a:schemeClr val="tx1"/>
            </a:solidFill>
          </a:ln>
        </p:spPr>
        <p:txBody>
          <a:bodyPr anchor="b">
            <a:normAutofit/>
          </a:bodyPr>
          <a:lstStyle/>
          <a:p>
            <a:pPr marL="0" indent="0">
              <a:buNone/>
            </a:pPr>
            <a:endParaRPr lang="en-US" dirty="0" smtClean="0"/>
          </a:p>
          <a:p>
            <a:pPr marL="0" indent="0">
              <a:buNone/>
            </a:pPr>
            <a:r>
              <a:rPr lang="en-US" dirty="0" smtClean="0"/>
              <a:t>Quantifying </a:t>
            </a:r>
            <a:r>
              <a:rPr lang="en-US" dirty="0"/>
              <a:t>damage from intangibles (trade secret, know-how, not to mention loss of customer confidence, brand damage and staff turnover) is highly </a:t>
            </a:r>
            <a:r>
              <a:rPr lang="en-US" dirty="0" smtClean="0"/>
              <a:t>subjective</a:t>
            </a:r>
            <a:endParaRPr lang="en-US" dirty="0"/>
          </a:p>
        </p:txBody>
      </p:sp>
      <p:pic>
        <p:nvPicPr>
          <p:cNvPr id="4" name="Picture 3" descr="spong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361" y="3998902"/>
            <a:ext cx="3077688" cy="1755245"/>
          </a:xfrm>
          <a:prstGeom prst="rect">
            <a:avLst/>
          </a:prstGeom>
        </p:spPr>
      </p:pic>
      <p:pic>
        <p:nvPicPr>
          <p:cNvPr id="5" name="Picture 4" descr="Coca-Cola-Top-Secret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1747" y="2377557"/>
            <a:ext cx="2762927" cy="1810484"/>
          </a:xfrm>
          <a:prstGeom prst="rect">
            <a:avLst/>
          </a:prstGeom>
        </p:spPr>
      </p:pic>
    </p:spTree>
    <p:extLst>
      <p:ext uri="{BB962C8B-B14F-4D97-AF65-F5344CB8AC3E}">
        <p14:creationId xmlns:p14="http://schemas.microsoft.com/office/powerpoint/2010/main" val="418708997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4446</TotalTime>
  <Words>2088</Words>
  <Application>Microsoft Macintosh PowerPoint</Application>
  <PresentationFormat>On-screen Show (4:3)</PresentationFormat>
  <Paragraphs>309</Paragraphs>
  <Slides>32</Slides>
  <Notes>27</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Capital</vt:lpstr>
      <vt:lpstr>Show Me The Money!</vt:lpstr>
      <vt:lpstr>PowerPoint Presentation</vt:lpstr>
      <vt:lpstr>Why It’s Worthwhile</vt:lpstr>
      <vt:lpstr>Cost of Data Breach Study: Global Analysis </vt:lpstr>
      <vt:lpstr>Cyber Claims Study (&amp; 2015 DBIR)</vt:lpstr>
      <vt:lpstr>Calculating Market Impact - Academic Studies Galore! </vt:lpstr>
      <vt:lpstr>Cost Calculators and Risk Estimation Tools</vt:lpstr>
      <vt:lpstr>Why Is This So Difficult?</vt:lpstr>
      <vt:lpstr>Why Is This So Difficult?</vt:lpstr>
      <vt:lpstr>Why Is This So Difficult?</vt:lpstr>
      <vt:lpstr>Show Me The Money!</vt:lpstr>
      <vt:lpstr>The case for  “Cost of Recovery and Restoration”</vt:lpstr>
      <vt:lpstr>Identifying Impact</vt:lpstr>
      <vt:lpstr>How Would This Work?</vt:lpstr>
      <vt:lpstr>Show Me The Impact!</vt:lpstr>
      <vt:lpstr>Show Me The Impact!</vt:lpstr>
      <vt:lpstr>Equating Impact to Cost</vt:lpstr>
      <vt:lpstr>Show Me The Math!</vt:lpstr>
      <vt:lpstr>Show Me An Example</vt:lpstr>
      <vt:lpstr>Show Me An Example!</vt:lpstr>
      <vt:lpstr>Applying The Math</vt:lpstr>
      <vt:lpstr>Show Me Another Example!</vt:lpstr>
      <vt:lpstr>Show Me An Example!</vt:lpstr>
      <vt:lpstr>Applying The Math</vt:lpstr>
      <vt:lpstr>You Paid How Much For That?!?</vt:lpstr>
      <vt:lpstr>Show Me The Money</vt:lpstr>
      <vt:lpstr>Show Me The Money</vt:lpstr>
      <vt:lpstr>Show Me The Money</vt:lpstr>
      <vt:lpstr>Show Me The Money</vt:lpstr>
      <vt:lpstr>£60M &amp; Counting</vt:lpstr>
      <vt:lpstr>Show Me The Money</vt:lpstr>
      <vt:lpstr>PowerPoint Presentation</vt:lpstr>
    </vt:vector>
  </TitlesOfParts>
  <Company>Risk Based Security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Show Me The Money!</dc:title>
  <dc:creator>Inga Goddijn</dc:creator>
  <cp:lastModifiedBy>Inga Goddijn</cp:lastModifiedBy>
  <cp:revision>166</cp:revision>
  <dcterms:created xsi:type="dcterms:W3CDTF">2016-05-23T15:07:08Z</dcterms:created>
  <dcterms:modified xsi:type="dcterms:W3CDTF">2016-06-03T05:05:23Z</dcterms:modified>
</cp:coreProperties>
</file>